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21" r:id="rId2"/>
    <p:sldId id="260" r:id="rId3"/>
    <p:sldId id="622" r:id="rId4"/>
    <p:sldId id="643" r:id="rId5"/>
    <p:sldId id="644" r:id="rId6"/>
    <p:sldId id="645" r:id="rId7"/>
    <p:sldId id="642" r:id="rId8"/>
    <p:sldId id="646" r:id="rId9"/>
    <p:sldId id="647" r:id="rId10"/>
    <p:sldId id="618" r:id="rId11"/>
  </p:sldIdLst>
  <p:sldSz cx="12192000" cy="6858000"/>
  <p:notesSz cx="6858000" cy="9144000"/>
  <p:embeddedFontLst>
    <p:embeddedFont>
      <p:font typeface="A Jannat LT" pitchFamily="2" charset="-78"/>
      <p:regular r:id="rId14"/>
    </p:embeddedFont>
    <p:embeddedFont>
      <p:font typeface="맑은 고딕" panose="020B0503020000020004" pitchFamily="34" charset="-127"/>
      <p:regular r:id="rId15"/>
      <p:bold r:id="rId16"/>
    </p:embeddedFont>
    <p:embeddedFont>
      <p:font typeface="Bebas Neu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9B"/>
    <a:srgbClr val="EB8A5D"/>
    <a:srgbClr val="006F7E"/>
    <a:srgbClr val="00221C"/>
    <a:srgbClr val="008269"/>
    <a:srgbClr val="003E32"/>
    <a:srgbClr val="F3C138"/>
    <a:srgbClr val="1FA5F8"/>
    <a:srgbClr val="214F93"/>
    <a:srgbClr val="26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5828" autoAdjust="0"/>
  </p:normalViewPr>
  <p:slideViewPr>
    <p:cSldViewPr snapToGrid="0">
      <p:cViewPr varScale="1">
        <p:scale>
          <a:sx n="83" d="100"/>
          <a:sy n="83" d="100"/>
        </p:scale>
        <p:origin x="101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447F2-32D8-4919-B9F6-5F0C3416F82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70B5FD9-581B-468B-8441-168880AB3937}">
      <dgm:prSet phldrT="[نص]"/>
      <dgm:spPr/>
      <dgm:t>
        <a:bodyPr/>
        <a:lstStyle/>
        <a:p>
          <a:pPr rtl="1"/>
          <a:r>
            <a:rPr lang="ar-SA" dirty="0" smtClean="0"/>
            <a:t>التصميم الورقي</a:t>
          </a:r>
          <a:endParaRPr lang="ar-SA" dirty="0"/>
        </a:p>
      </dgm:t>
    </dgm:pt>
    <dgm:pt modelId="{F067D106-C37C-4B57-A5DB-F29D767C9D33}" type="parTrans" cxnId="{C79A6C8B-E98C-4CF5-A70B-BA56F7E3876F}">
      <dgm:prSet/>
      <dgm:spPr/>
      <dgm:t>
        <a:bodyPr/>
        <a:lstStyle/>
        <a:p>
          <a:pPr rtl="1"/>
          <a:endParaRPr lang="ar-SA"/>
        </a:p>
      </dgm:t>
    </dgm:pt>
    <dgm:pt modelId="{9A048A44-9838-4964-96AB-4F02A89C7B24}" type="sibTrans" cxnId="{C79A6C8B-E98C-4CF5-A70B-BA56F7E3876F}">
      <dgm:prSet/>
      <dgm:spPr/>
      <dgm:t>
        <a:bodyPr/>
        <a:lstStyle/>
        <a:p>
          <a:pPr rtl="1"/>
          <a:endParaRPr lang="ar-SA"/>
        </a:p>
      </dgm:t>
    </dgm:pt>
    <dgm:pt modelId="{44772954-F6C1-4AAD-8300-D39AC10FFA86}">
      <dgm:prSet phldrT="[نص]"/>
      <dgm:spPr/>
      <dgm:t>
        <a:bodyPr/>
        <a:lstStyle/>
        <a:p>
          <a:pPr rtl="1"/>
          <a:r>
            <a:rPr lang="ar-SA" dirty="0" smtClean="0"/>
            <a:t>التصميم الرقمي</a:t>
          </a:r>
          <a:endParaRPr lang="ar-SA" dirty="0"/>
        </a:p>
      </dgm:t>
    </dgm:pt>
    <dgm:pt modelId="{A8DFE3F9-1D6C-4411-A398-4CA46798A98C}" type="parTrans" cxnId="{06523363-35F3-4026-8872-BA089E31EFF1}">
      <dgm:prSet/>
      <dgm:spPr/>
      <dgm:t>
        <a:bodyPr/>
        <a:lstStyle/>
        <a:p>
          <a:pPr rtl="1"/>
          <a:endParaRPr lang="ar-SA"/>
        </a:p>
      </dgm:t>
    </dgm:pt>
    <dgm:pt modelId="{8EC8B10F-0DAF-4CF8-8663-64171DD58E02}" type="sibTrans" cxnId="{06523363-35F3-4026-8872-BA089E31EFF1}">
      <dgm:prSet/>
      <dgm:spPr/>
      <dgm:t>
        <a:bodyPr/>
        <a:lstStyle/>
        <a:p>
          <a:pPr rtl="1"/>
          <a:endParaRPr lang="ar-SA"/>
        </a:p>
      </dgm:t>
    </dgm:pt>
    <dgm:pt modelId="{8208FBF1-175F-4500-875D-B046245100A2}">
      <dgm:prSet phldrT="[نص]"/>
      <dgm:spPr/>
      <dgm:t>
        <a:bodyPr/>
        <a:lstStyle/>
        <a:p>
          <a:pPr rtl="1"/>
          <a:r>
            <a:rPr lang="ar-SA" dirty="0" smtClean="0"/>
            <a:t>التصميم المرئي</a:t>
          </a:r>
          <a:endParaRPr lang="ar-SA" dirty="0"/>
        </a:p>
      </dgm:t>
    </dgm:pt>
    <dgm:pt modelId="{2EC751DD-882A-4882-A040-F5F17BB2A025}" type="parTrans" cxnId="{05851C30-944B-4B66-A7F9-152F4E3EC740}">
      <dgm:prSet/>
      <dgm:spPr/>
      <dgm:t>
        <a:bodyPr/>
        <a:lstStyle/>
        <a:p>
          <a:pPr rtl="1"/>
          <a:endParaRPr lang="ar-SA"/>
        </a:p>
      </dgm:t>
    </dgm:pt>
    <dgm:pt modelId="{8971CBDD-7487-499A-AF66-55F2A4F358DD}" type="sibTrans" cxnId="{05851C30-944B-4B66-A7F9-152F4E3EC740}">
      <dgm:prSet/>
      <dgm:spPr/>
      <dgm:t>
        <a:bodyPr/>
        <a:lstStyle/>
        <a:p>
          <a:pPr rtl="1"/>
          <a:endParaRPr lang="ar-SA"/>
        </a:p>
      </dgm:t>
    </dgm:pt>
    <dgm:pt modelId="{B8A8E204-ED17-4F66-9904-DFD6FCCE3145}" type="pres">
      <dgm:prSet presAssocID="{C24447F2-32D8-4919-B9F6-5F0C3416F824}" presName="linearFlow" presStyleCnt="0">
        <dgm:presLayoutVars>
          <dgm:resizeHandles val="exact"/>
        </dgm:presLayoutVars>
      </dgm:prSet>
      <dgm:spPr/>
    </dgm:pt>
    <dgm:pt modelId="{8AD19025-6AE1-41EB-B0C5-E95FEC4BD405}" type="pres">
      <dgm:prSet presAssocID="{270B5FD9-581B-468B-8441-168880AB39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77B2E2-83D5-4F3A-9EDF-FD5C427B81B4}" type="pres">
      <dgm:prSet presAssocID="{9A048A44-9838-4964-96AB-4F02A89C7B24}" presName="sibTrans" presStyleLbl="sibTrans2D1" presStyleIdx="0" presStyleCnt="2"/>
      <dgm:spPr/>
    </dgm:pt>
    <dgm:pt modelId="{7973876D-8E5B-4DFA-BAF9-52F421813A08}" type="pres">
      <dgm:prSet presAssocID="{9A048A44-9838-4964-96AB-4F02A89C7B24}" presName="connectorText" presStyleLbl="sibTrans2D1" presStyleIdx="0" presStyleCnt="2"/>
      <dgm:spPr/>
    </dgm:pt>
    <dgm:pt modelId="{56A05D67-D7C7-4885-A216-042EC4CD3ED7}" type="pres">
      <dgm:prSet presAssocID="{44772954-F6C1-4AAD-8300-D39AC10FFA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30DE94-41BB-41DE-B120-4CFB94B48EA6}" type="pres">
      <dgm:prSet presAssocID="{8EC8B10F-0DAF-4CF8-8663-64171DD58E02}" presName="sibTrans" presStyleLbl="sibTrans2D1" presStyleIdx="1" presStyleCnt="2"/>
      <dgm:spPr/>
    </dgm:pt>
    <dgm:pt modelId="{FBDA5F44-E7B6-4A80-968B-D052CF487A28}" type="pres">
      <dgm:prSet presAssocID="{8EC8B10F-0DAF-4CF8-8663-64171DD58E02}" presName="connectorText" presStyleLbl="sibTrans2D1" presStyleIdx="1" presStyleCnt="2"/>
      <dgm:spPr/>
    </dgm:pt>
    <dgm:pt modelId="{6B2C43A3-BAFC-4670-88E4-A7E498A463DC}" type="pres">
      <dgm:prSet presAssocID="{8208FBF1-175F-4500-875D-B046245100A2}" presName="node" presStyleLbl="node1" presStyleIdx="2" presStyleCnt="3">
        <dgm:presLayoutVars>
          <dgm:bulletEnabled val="1"/>
        </dgm:presLayoutVars>
      </dgm:prSet>
      <dgm:spPr/>
    </dgm:pt>
  </dgm:ptLst>
  <dgm:cxnLst>
    <dgm:cxn modelId="{DAA894D0-72E0-4244-8B6A-B47D2F383865}" type="presOf" srcId="{8EC8B10F-0DAF-4CF8-8663-64171DD58E02}" destId="{D430DE94-41BB-41DE-B120-4CFB94B48EA6}" srcOrd="0" destOrd="0" presId="urn:microsoft.com/office/officeart/2005/8/layout/process2"/>
    <dgm:cxn modelId="{36C59A55-5143-4069-8716-9677E0E024A1}" type="presOf" srcId="{8EC8B10F-0DAF-4CF8-8663-64171DD58E02}" destId="{FBDA5F44-E7B6-4A80-968B-D052CF487A28}" srcOrd="1" destOrd="0" presId="urn:microsoft.com/office/officeart/2005/8/layout/process2"/>
    <dgm:cxn modelId="{85DEFEAF-BE29-4F88-8684-7440D6CDA98F}" type="presOf" srcId="{44772954-F6C1-4AAD-8300-D39AC10FFA86}" destId="{56A05D67-D7C7-4885-A216-042EC4CD3ED7}" srcOrd="0" destOrd="0" presId="urn:microsoft.com/office/officeart/2005/8/layout/process2"/>
    <dgm:cxn modelId="{0B3FD712-5536-4A61-AC81-A7F095E5F6C0}" type="presOf" srcId="{C24447F2-32D8-4919-B9F6-5F0C3416F824}" destId="{B8A8E204-ED17-4F66-9904-DFD6FCCE3145}" srcOrd="0" destOrd="0" presId="urn:microsoft.com/office/officeart/2005/8/layout/process2"/>
    <dgm:cxn modelId="{05851C30-944B-4B66-A7F9-152F4E3EC740}" srcId="{C24447F2-32D8-4919-B9F6-5F0C3416F824}" destId="{8208FBF1-175F-4500-875D-B046245100A2}" srcOrd="2" destOrd="0" parTransId="{2EC751DD-882A-4882-A040-F5F17BB2A025}" sibTransId="{8971CBDD-7487-499A-AF66-55F2A4F358DD}"/>
    <dgm:cxn modelId="{06523363-35F3-4026-8872-BA089E31EFF1}" srcId="{C24447F2-32D8-4919-B9F6-5F0C3416F824}" destId="{44772954-F6C1-4AAD-8300-D39AC10FFA86}" srcOrd="1" destOrd="0" parTransId="{A8DFE3F9-1D6C-4411-A398-4CA46798A98C}" sibTransId="{8EC8B10F-0DAF-4CF8-8663-64171DD58E02}"/>
    <dgm:cxn modelId="{C79A6C8B-E98C-4CF5-A70B-BA56F7E3876F}" srcId="{C24447F2-32D8-4919-B9F6-5F0C3416F824}" destId="{270B5FD9-581B-468B-8441-168880AB3937}" srcOrd="0" destOrd="0" parTransId="{F067D106-C37C-4B57-A5DB-F29D767C9D33}" sibTransId="{9A048A44-9838-4964-96AB-4F02A89C7B24}"/>
    <dgm:cxn modelId="{2F5FA709-E568-4719-8B81-5356827DD469}" type="presOf" srcId="{9A048A44-9838-4964-96AB-4F02A89C7B24}" destId="{1577B2E2-83D5-4F3A-9EDF-FD5C427B81B4}" srcOrd="0" destOrd="0" presId="urn:microsoft.com/office/officeart/2005/8/layout/process2"/>
    <dgm:cxn modelId="{CCB1965D-650A-4C21-82D2-9B866D017892}" type="presOf" srcId="{9A048A44-9838-4964-96AB-4F02A89C7B24}" destId="{7973876D-8E5B-4DFA-BAF9-52F421813A08}" srcOrd="1" destOrd="0" presId="urn:microsoft.com/office/officeart/2005/8/layout/process2"/>
    <dgm:cxn modelId="{E896300A-BC2D-4FD3-A6AC-C63FB0EC8313}" type="presOf" srcId="{8208FBF1-175F-4500-875D-B046245100A2}" destId="{6B2C43A3-BAFC-4670-88E4-A7E498A463DC}" srcOrd="0" destOrd="0" presId="urn:microsoft.com/office/officeart/2005/8/layout/process2"/>
    <dgm:cxn modelId="{16AF0277-71EB-4BF6-8E44-93EC86F7DD57}" type="presOf" srcId="{270B5FD9-581B-468B-8441-168880AB3937}" destId="{8AD19025-6AE1-41EB-B0C5-E95FEC4BD405}" srcOrd="0" destOrd="0" presId="urn:microsoft.com/office/officeart/2005/8/layout/process2"/>
    <dgm:cxn modelId="{8050B84D-BE68-4A9E-8D64-9D8473C7B9AB}" type="presParOf" srcId="{B8A8E204-ED17-4F66-9904-DFD6FCCE3145}" destId="{8AD19025-6AE1-41EB-B0C5-E95FEC4BD405}" srcOrd="0" destOrd="0" presId="urn:microsoft.com/office/officeart/2005/8/layout/process2"/>
    <dgm:cxn modelId="{3791535E-779F-40C2-853A-E7BAC96AABA1}" type="presParOf" srcId="{B8A8E204-ED17-4F66-9904-DFD6FCCE3145}" destId="{1577B2E2-83D5-4F3A-9EDF-FD5C427B81B4}" srcOrd="1" destOrd="0" presId="urn:microsoft.com/office/officeart/2005/8/layout/process2"/>
    <dgm:cxn modelId="{5D3D8566-67FE-4F6C-812A-DB7950186BF2}" type="presParOf" srcId="{1577B2E2-83D5-4F3A-9EDF-FD5C427B81B4}" destId="{7973876D-8E5B-4DFA-BAF9-52F421813A08}" srcOrd="0" destOrd="0" presId="urn:microsoft.com/office/officeart/2005/8/layout/process2"/>
    <dgm:cxn modelId="{410B4374-42E2-4CD7-818D-AF3C17EFB8BF}" type="presParOf" srcId="{B8A8E204-ED17-4F66-9904-DFD6FCCE3145}" destId="{56A05D67-D7C7-4885-A216-042EC4CD3ED7}" srcOrd="2" destOrd="0" presId="urn:microsoft.com/office/officeart/2005/8/layout/process2"/>
    <dgm:cxn modelId="{657E3907-6F74-4804-8512-C81D1A370C48}" type="presParOf" srcId="{B8A8E204-ED17-4F66-9904-DFD6FCCE3145}" destId="{D430DE94-41BB-41DE-B120-4CFB94B48EA6}" srcOrd="3" destOrd="0" presId="urn:microsoft.com/office/officeart/2005/8/layout/process2"/>
    <dgm:cxn modelId="{D4BC9390-CB76-443F-B2A0-A5B2102D3A2D}" type="presParOf" srcId="{D430DE94-41BB-41DE-B120-4CFB94B48EA6}" destId="{FBDA5F44-E7B6-4A80-968B-D052CF487A28}" srcOrd="0" destOrd="0" presId="urn:microsoft.com/office/officeart/2005/8/layout/process2"/>
    <dgm:cxn modelId="{D14EA719-2832-4A68-AEE4-969972610363}" type="presParOf" srcId="{B8A8E204-ED17-4F66-9904-DFD6FCCE3145}" destId="{6B2C43A3-BAFC-4670-88E4-A7E498A463D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447F2-32D8-4919-B9F6-5F0C3416F82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70B5FD9-581B-468B-8441-168880AB3937}">
      <dgm:prSet phldrT="[نص]"/>
      <dgm:spPr/>
      <dgm:t>
        <a:bodyPr/>
        <a:lstStyle/>
        <a:p>
          <a:pPr rtl="1"/>
          <a:endParaRPr lang="ar-SA" dirty="0"/>
        </a:p>
      </dgm:t>
    </dgm:pt>
    <dgm:pt modelId="{F067D106-C37C-4B57-A5DB-F29D767C9D33}" type="parTrans" cxnId="{C79A6C8B-E98C-4CF5-A70B-BA56F7E3876F}">
      <dgm:prSet/>
      <dgm:spPr/>
      <dgm:t>
        <a:bodyPr/>
        <a:lstStyle/>
        <a:p>
          <a:pPr rtl="1"/>
          <a:endParaRPr lang="ar-SA"/>
        </a:p>
      </dgm:t>
    </dgm:pt>
    <dgm:pt modelId="{9A048A44-9838-4964-96AB-4F02A89C7B24}" type="sibTrans" cxnId="{C79A6C8B-E98C-4CF5-A70B-BA56F7E3876F}">
      <dgm:prSet/>
      <dgm:spPr/>
      <dgm:t>
        <a:bodyPr/>
        <a:lstStyle/>
        <a:p>
          <a:pPr rtl="1"/>
          <a:endParaRPr lang="ar-SA"/>
        </a:p>
      </dgm:t>
    </dgm:pt>
    <dgm:pt modelId="{44772954-F6C1-4AAD-8300-D39AC10FFA86}">
      <dgm:prSet phldrT="[نص]"/>
      <dgm:spPr/>
      <dgm:t>
        <a:bodyPr/>
        <a:lstStyle/>
        <a:p>
          <a:pPr rtl="1"/>
          <a:endParaRPr lang="ar-SA" dirty="0"/>
        </a:p>
      </dgm:t>
    </dgm:pt>
    <dgm:pt modelId="{A8DFE3F9-1D6C-4411-A398-4CA46798A98C}" type="parTrans" cxnId="{06523363-35F3-4026-8872-BA089E31EFF1}">
      <dgm:prSet/>
      <dgm:spPr/>
      <dgm:t>
        <a:bodyPr/>
        <a:lstStyle/>
        <a:p>
          <a:pPr rtl="1"/>
          <a:endParaRPr lang="ar-SA"/>
        </a:p>
      </dgm:t>
    </dgm:pt>
    <dgm:pt modelId="{8EC8B10F-0DAF-4CF8-8663-64171DD58E02}" type="sibTrans" cxnId="{06523363-35F3-4026-8872-BA089E31EFF1}">
      <dgm:prSet/>
      <dgm:spPr/>
      <dgm:t>
        <a:bodyPr/>
        <a:lstStyle/>
        <a:p>
          <a:pPr rtl="1"/>
          <a:endParaRPr lang="ar-SA"/>
        </a:p>
      </dgm:t>
    </dgm:pt>
    <dgm:pt modelId="{8208FBF1-175F-4500-875D-B046245100A2}">
      <dgm:prSet phldrT="[نص]"/>
      <dgm:spPr/>
      <dgm:t>
        <a:bodyPr/>
        <a:lstStyle/>
        <a:p>
          <a:pPr rtl="1"/>
          <a:endParaRPr lang="ar-SA" dirty="0"/>
        </a:p>
      </dgm:t>
    </dgm:pt>
    <dgm:pt modelId="{2EC751DD-882A-4882-A040-F5F17BB2A025}" type="parTrans" cxnId="{05851C30-944B-4B66-A7F9-152F4E3EC740}">
      <dgm:prSet/>
      <dgm:spPr/>
      <dgm:t>
        <a:bodyPr/>
        <a:lstStyle/>
        <a:p>
          <a:pPr rtl="1"/>
          <a:endParaRPr lang="ar-SA"/>
        </a:p>
      </dgm:t>
    </dgm:pt>
    <dgm:pt modelId="{8971CBDD-7487-499A-AF66-55F2A4F358DD}" type="sibTrans" cxnId="{05851C30-944B-4B66-A7F9-152F4E3EC740}">
      <dgm:prSet/>
      <dgm:spPr/>
      <dgm:t>
        <a:bodyPr/>
        <a:lstStyle/>
        <a:p>
          <a:pPr rtl="1"/>
          <a:endParaRPr lang="ar-SA"/>
        </a:p>
      </dgm:t>
    </dgm:pt>
    <dgm:pt modelId="{B8A8E204-ED17-4F66-9904-DFD6FCCE3145}" type="pres">
      <dgm:prSet presAssocID="{C24447F2-32D8-4919-B9F6-5F0C3416F824}" presName="linearFlow" presStyleCnt="0">
        <dgm:presLayoutVars>
          <dgm:resizeHandles val="exact"/>
        </dgm:presLayoutVars>
      </dgm:prSet>
      <dgm:spPr/>
    </dgm:pt>
    <dgm:pt modelId="{8AD19025-6AE1-41EB-B0C5-E95FEC4BD405}" type="pres">
      <dgm:prSet presAssocID="{270B5FD9-581B-468B-8441-168880AB39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77B2E2-83D5-4F3A-9EDF-FD5C427B81B4}" type="pres">
      <dgm:prSet presAssocID="{9A048A44-9838-4964-96AB-4F02A89C7B24}" presName="sibTrans" presStyleLbl="sibTrans2D1" presStyleIdx="0" presStyleCnt="2"/>
      <dgm:spPr/>
    </dgm:pt>
    <dgm:pt modelId="{7973876D-8E5B-4DFA-BAF9-52F421813A08}" type="pres">
      <dgm:prSet presAssocID="{9A048A44-9838-4964-96AB-4F02A89C7B24}" presName="connectorText" presStyleLbl="sibTrans2D1" presStyleIdx="0" presStyleCnt="2"/>
      <dgm:spPr/>
    </dgm:pt>
    <dgm:pt modelId="{56A05D67-D7C7-4885-A216-042EC4CD3ED7}" type="pres">
      <dgm:prSet presAssocID="{44772954-F6C1-4AAD-8300-D39AC10FFA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30DE94-41BB-41DE-B120-4CFB94B48EA6}" type="pres">
      <dgm:prSet presAssocID="{8EC8B10F-0DAF-4CF8-8663-64171DD58E02}" presName="sibTrans" presStyleLbl="sibTrans2D1" presStyleIdx="1" presStyleCnt="2"/>
      <dgm:spPr/>
    </dgm:pt>
    <dgm:pt modelId="{FBDA5F44-E7B6-4A80-968B-D052CF487A28}" type="pres">
      <dgm:prSet presAssocID="{8EC8B10F-0DAF-4CF8-8663-64171DD58E02}" presName="connectorText" presStyleLbl="sibTrans2D1" presStyleIdx="1" presStyleCnt="2"/>
      <dgm:spPr/>
    </dgm:pt>
    <dgm:pt modelId="{6B2C43A3-BAFC-4670-88E4-A7E498A463DC}" type="pres">
      <dgm:prSet presAssocID="{8208FBF1-175F-4500-875D-B046245100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BC3482F-BDDF-4E61-8033-F9CCE261E503}" type="presOf" srcId="{8EC8B10F-0DAF-4CF8-8663-64171DD58E02}" destId="{D430DE94-41BB-41DE-B120-4CFB94B48EA6}" srcOrd="0" destOrd="0" presId="urn:microsoft.com/office/officeart/2005/8/layout/process2"/>
    <dgm:cxn modelId="{C79A6C8B-E98C-4CF5-A70B-BA56F7E3876F}" srcId="{C24447F2-32D8-4919-B9F6-5F0C3416F824}" destId="{270B5FD9-581B-468B-8441-168880AB3937}" srcOrd="0" destOrd="0" parTransId="{F067D106-C37C-4B57-A5DB-F29D767C9D33}" sibTransId="{9A048A44-9838-4964-96AB-4F02A89C7B24}"/>
    <dgm:cxn modelId="{99020881-5A79-4C48-8217-75888E3802A4}" type="presOf" srcId="{8208FBF1-175F-4500-875D-B046245100A2}" destId="{6B2C43A3-BAFC-4670-88E4-A7E498A463DC}" srcOrd="0" destOrd="0" presId="urn:microsoft.com/office/officeart/2005/8/layout/process2"/>
    <dgm:cxn modelId="{C9D95649-9987-47BE-B878-835B72F98026}" type="presOf" srcId="{8EC8B10F-0DAF-4CF8-8663-64171DD58E02}" destId="{FBDA5F44-E7B6-4A80-968B-D052CF487A28}" srcOrd="1" destOrd="0" presId="urn:microsoft.com/office/officeart/2005/8/layout/process2"/>
    <dgm:cxn modelId="{349B22E3-CE80-43F2-BB88-455DC894A371}" type="presOf" srcId="{9A048A44-9838-4964-96AB-4F02A89C7B24}" destId="{1577B2E2-83D5-4F3A-9EDF-FD5C427B81B4}" srcOrd="0" destOrd="0" presId="urn:microsoft.com/office/officeart/2005/8/layout/process2"/>
    <dgm:cxn modelId="{06523363-35F3-4026-8872-BA089E31EFF1}" srcId="{C24447F2-32D8-4919-B9F6-5F0C3416F824}" destId="{44772954-F6C1-4AAD-8300-D39AC10FFA86}" srcOrd="1" destOrd="0" parTransId="{A8DFE3F9-1D6C-4411-A398-4CA46798A98C}" sibTransId="{8EC8B10F-0DAF-4CF8-8663-64171DD58E02}"/>
    <dgm:cxn modelId="{EF72FD76-17E6-48C5-9822-CFB67996323B}" type="presOf" srcId="{9A048A44-9838-4964-96AB-4F02A89C7B24}" destId="{7973876D-8E5B-4DFA-BAF9-52F421813A08}" srcOrd="1" destOrd="0" presId="urn:microsoft.com/office/officeart/2005/8/layout/process2"/>
    <dgm:cxn modelId="{7FA9E0EB-67BD-41B8-B279-94CFEECB620B}" type="presOf" srcId="{C24447F2-32D8-4919-B9F6-5F0C3416F824}" destId="{B8A8E204-ED17-4F66-9904-DFD6FCCE3145}" srcOrd="0" destOrd="0" presId="urn:microsoft.com/office/officeart/2005/8/layout/process2"/>
    <dgm:cxn modelId="{60B01A0C-6455-47DF-8A2D-62837F131595}" type="presOf" srcId="{44772954-F6C1-4AAD-8300-D39AC10FFA86}" destId="{56A05D67-D7C7-4885-A216-042EC4CD3ED7}" srcOrd="0" destOrd="0" presId="urn:microsoft.com/office/officeart/2005/8/layout/process2"/>
    <dgm:cxn modelId="{6327C847-6E34-4B8B-B0BB-CCFB582845E6}" type="presOf" srcId="{270B5FD9-581B-468B-8441-168880AB3937}" destId="{8AD19025-6AE1-41EB-B0C5-E95FEC4BD405}" srcOrd="0" destOrd="0" presId="urn:microsoft.com/office/officeart/2005/8/layout/process2"/>
    <dgm:cxn modelId="{05851C30-944B-4B66-A7F9-152F4E3EC740}" srcId="{C24447F2-32D8-4919-B9F6-5F0C3416F824}" destId="{8208FBF1-175F-4500-875D-B046245100A2}" srcOrd="2" destOrd="0" parTransId="{2EC751DD-882A-4882-A040-F5F17BB2A025}" sibTransId="{8971CBDD-7487-499A-AF66-55F2A4F358DD}"/>
    <dgm:cxn modelId="{890874B4-9B0F-4BF6-9899-4E8678B1E063}" type="presParOf" srcId="{B8A8E204-ED17-4F66-9904-DFD6FCCE3145}" destId="{8AD19025-6AE1-41EB-B0C5-E95FEC4BD405}" srcOrd="0" destOrd="0" presId="urn:microsoft.com/office/officeart/2005/8/layout/process2"/>
    <dgm:cxn modelId="{AD7413DE-C1C8-45F8-A794-2DF07FCFD39F}" type="presParOf" srcId="{B8A8E204-ED17-4F66-9904-DFD6FCCE3145}" destId="{1577B2E2-83D5-4F3A-9EDF-FD5C427B81B4}" srcOrd="1" destOrd="0" presId="urn:microsoft.com/office/officeart/2005/8/layout/process2"/>
    <dgm:cxn modelId="{5D282A9C-E0AA-43DB-A190-9A8A9CAD3C26}" type="presParOf" srcId="{1577B2E2-83D5-4F3A-9EDF-FD5C427B81B4}" destId="{7973876D-8E5B-4DFA-BAF9-52F421813A08}" srcOrd="0" destOrd="0" presId="urn:microsoft.com/office/officeart/2005/8/layout/process2"/>
    <dgm:cxn modelId="{3C979399-4117-4323-A2E7-A53A1EB09531}" type="presParOf" srcId="{B8A8E204-ED17-4F66-9904-DFD6FCCE3145}" destId="{56A05D67-D7C7-4885-A216-042EC4CD3ED7}" srcOrd="2" destOrd="0" presId="urn:microsoft.com/office/officeart/2005/8/layout/process2"/>
    <dgm:cxn modelId="{A975B946-E7FF-4C1A-8B8D-DE9285DB9310}" type="presParOf" srcId="{B8A8E204-ED17-4F66-9904-DFD6FCCE3145}" destId="{D430DE94-41BB-41DE-B120-4CFB94B48EA6}" srcOrd="3" destOrd="0" presId="urn:microsoft.com/office/officeart/2005/8/layout/process2"/>
    <dgm:cxn modelId="{2EB7B9EB-C88E-4B9E-A370-7C46A39A05FA}" type="presParOf" srcId="{D430DE94-41BB-41DE-B120-4CFB94B48EA6}" destId="{FBDA5F44-E7B6-4A80-968B-D052CF487A28}" srcOrd="0" destOrd="0" presId="urn:microsoft.com/office/officeart/2005/8/layout/process2"/>
    <dgm:cxn modelId="{14D3C7BA-A3E2-4206-A52E-E658D9D97BC8}" type="presParOf" srcId="{B8A8E204-ED17-4F66-9904-DFD6FCCE3145}" destId="{6B2C43A3-BAFC-4670-88E4-A7E498A463D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19025-6AE1-41EB-B0C5-E95FEC4BD405}">
      <dsp:nvSpPr>
        <dsp:cNvPr id="0" name=""/>
        <dsp:cNvSpPr/>
      </dsp:nvSpPr>
      <dsp:spPr>
        <a:xfrm>
          <a:off x="2446607" y="0"/>
          <a:ext cx="1752959" cy="973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التصميم الورقي</a:t>
          </a:r>
          <a:endParaRPr lang="ar-SA" sz="2700" kern="1200" dirty="0"/>
        </a:p>
      </dsp:txBody>
      <dsp:txXfrm>
        <a:off x="2475131" y="28524"/>
        <a:ext cx="1695911" cy="916818"/>
      </dsp:txXfrm>
    </dsp:sp>
    <dsp:sp modelId="{1577B2E2-83D5-4F3A-9EDF-FD5C427B81B4}">
      <dsp:nvSpPr>
        <dsp:cNvPr id="0" name=""/>
        <dsp:cNvSpPr/>
      </dsp:nvSpPr>
      <dsp:spPr>
        <a:xfrm rot="5400000">
          <a:off x="3140487" y="998212"/>
          <a:ext cx="365199" cy="438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/>
        </a:p>
      </dsp:txBody>
      <dsp:txXfrm rot="-5400000">
        <a:off x="3191615" y="1034732"/>
        <a:ext cx="262943" cy="255639"/>
      </dsp:txXfrm>
    </dsp:sp>
    <dsp:sp modelId="{56A05D67-D7C7-4885-A216-042EC4CD3ED7}">
      <dsp:nvSpPr>
        <dsp:cNvPr id="0" name=""/>
        <dsp:cNvSpPr/>
      </dsp:nvSpPr>
      <dsp:spPr>
        <a:xfrm>
          <a:off x="2446607" y="1460799"/>
          <a:ext cx="1752959" cy="973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التصميم الرقمي</a:t>
          </a:r>
          <a:endParaRPr lang="ar-SA" sz="2700" kern="1200" dirty="0"/>
        </a:p>
      </dsp:txBody>
      <dsp:txXfrm>
        <a:off x="2475131" y="1489323"/>
        <a:ext cx="1695911" cy="916818"/>
      </dsp:txXfrm>
    </dsp:sp>
    <dsp:sp modelId="{D430DE94-41BB-41DE-B120-4CFB94B48EA6}">
      <dsp:nvSpPr>
        <dsp:cNvPr id="0" name=""/>
        <dsp:cNvSpPr/>
      </dsp:nvSpPr>
      <dsp:spPr>
        <a:xfrm rot="5400000">
          <a:off x="3140487" y="2459012"/>
          <a:ext cx="365199" cy="438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/>
        </a:p>
      </dsp:txBody>
      <dsp:txXfrm rot="-5400000">
        <a:off x="3191615" y="2495532"/>
        <a:ext cx="262943" cy="255639"/>
      </dsp:txXfrm>
    </dsp:sp>
    <dsp:sp modelId="{6B2C43A3-BAFC-4670-88E4-A7E498A463DC}">
      <dsp:nvSpPr>
        <dsp:cNvPr id="0" name=""/>
        <dsp:cNvSpPr/>
      </dsp:nvSpPr>
      <dsp:spPr>
        <a:xfrm>
          <a:off x="2446607" y="2921598"/>
          <a:ext cx="1752959" cy="973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التصميم المرئي</a:t>
          </a:r>
          <a:endParaRPr lang="ar-SA" sz="2700" kern="1200" dirty="0"/>
        </a:p>
      </dsp:txBody>
      <dsp:txXfrm>
        <a:off x="2475131" y="2950122"/>
        <a:ext cx="1695911" cy="916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19025-6AE1-41EB-B0C5-E95FEC4BD405}">
      <dsp:nvSpPr>
        <dsp:cNvPr id="0" name=""/>
        <dsp:cNvSpPr/>
      </dsp:nvSpPr>
      <dsp:spPr>
        <a:xfrm>
          <a:off x="2446607" y="0"/>
          <a:ext cx="1752959" cy="973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400" kern="1200" dirty="0"/>
        </a:p>
      </dsp:txBody>
      <dsp:txXfrm>
        <a:off x="2475131" y="28524"/>
        <a:ext cx="1695911" cy="916818"/>
      </dsp:txXfrm>
    </dsp:sp>
    <dsp:sp modelId="{1577B2E2-83D5-4F3A-9EDF-FD5C427B81B4}">
      <dsp:nvSpPr>
        <dsp:cNvPr id="0" name=""/>
        <dsp:cNvSpPr/>
      </dsp:nvSpPr>
      <dsp:spPr>
        <a:xfrm rot="5400000">
          <a:off x="3140487" y="998212"/>
          <a:ext cx="365199" cy="438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/>
        </a:p>
      </dsp:txBody>
      <dsp:txXfrm rot="-5400000">
        <a:off x="3191615" y="1034732"/>
        <a:ext cx="262943" cy="255639"/>
      </dsp:txXfrm>
    </dsp:sp>
    <dsp:sp modelId="{56A05D67-D7C7-4885-A216-042EC4CD3ED7}">
      <dsp:nvSpPr>
        <dsp:cNvPr id="0" name=""/>
        <dsp:cNvSpPr/>
      </dsp:nvSpPr>
      <dsp:spPr>
        <a:xfrm>
          <a:off x="2446607" y="1460799"/>
          <a:ext cx="1752959" cy="973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400" kern="1200" dirty="0"/>
        </a:p>
      </dsp:txBody>
      <dsp:txXfrm>
        <a:off x="2475131" y="1489323"/>
        <a:ext cx="1695911" cy="916818"/>
      </dsp:txXfrm>
    </dsp:sp>
    <dsp:sp modelId="{D430DE94-41BB-41DE-B120-4CFB94B48EA6}">
      <dsp:nvSpPr>
        <dsp:cNvPr id="0" name=""/>
        <dsp:cNvSpPr/>
      </dsp:nvSpPr>
      <dsp:spPr>
        <a:xfrm rot="5400000">
          <a:off x="3140487" y="2459012"/>
          <a:ext cx="365199" cy="438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/>
        </a:p>
      </dsp:txBody>
      <dsp:txXfrm rot="-5400000">
        <a:off x="3191615" y="2495532"/>
        <a:ext cx="262943" cy="255639"/>
      </dsp:txXfrm>
    </dsp:sp>
    <dsp:sp modelId="{6B2C43A3-BAFC-4670-88E4-A7E498A463DC}">
      <dsp:nvSpPr>
        <dsp:cNvPr id="0" name=""/>
        <dsp:cNvSpPr/>
      </dsp:nvSpPr>
      <dsp:spPr>
        <a:xfrm>
          <a:off x="2446607" y="2921598"/>
          <a:ext cx="1752959" cy="973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400" kern="1200" dirty="0"/>
        </a:p>
      </dsp:txBody>
      <dsp:txXfrm>
        <a:off x="2475131" y="2950122"/>
        <a:ext cx="1695911" cy="916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C7AC-713F-46E8-8FC7-F75E459997C2}" type="datetimeFigureOut">
              <a:rPr lang="ko-KR" altLang="en-US" smtClean="0"/>
              <a:t>2023-12-04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62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BCCA-8342-4B16-AA96-B36E90B93CCD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ED1D-5744-49B6-86B0-A532027227D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14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ED1D-5744-49B6-86B0-A532027227D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31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20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43732" y="2103437"/>
            <a:ext cx="5157218" cy="132556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72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6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FB3F91FD-FCEA-763B-CB5F-AB1666E765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53D9810-7F4C-DA0E-43F2-F95561616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3774" y="0"/>
            <a:ext cx="8658225" cy="3429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xmlns="" id="{F6C374D6-6FF0-46B4-8A9E-13B3A5550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9" name="바닥글 개체 틀 4">
            <a:extLst>
              <a:ext uri="{FF2B5EF4-FFF2-40B4-BE49-F238E27FC236}">
                <a16:creationId xmlns:a16="http://schemas.microsoft.com/office/drawing/2014/main" xmlns="" id="{E3D05EFA-F8A6-458C-AC16-64EAC6E3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>
            <a:extLst>
              <a:ext uri="{FF2B5EF4-FFF2-40B4-BE49-F238E27FC236}">
                <a16:creationId xmlns:a16="http://schemas.microsoft.com/office/drawing/2014/main" xmlns="" id="{CE5D421B-EE57-42ED-825F-DBDF313B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9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A3CB493-3AEF-A06A-B2F5-B992BD4450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456" y="-1"/>
            <a:ext cx="4702630" cy="390524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E6C176D-6C25-437F-A8EA-6A493787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7E35ED-D7CA-470F-88E0-74FC2C37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9E6753F-B7DB-4745-A3A3-FFC9C55B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1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FAE29EA-8C4D-2652-7CE5-6895EE14EFB1}"/>
              </a:ext>
            </a:extLst>
          </p:cNvPr>
          <p:cNvSpPr/>
          <p:nvPr userDrawn="1"/>
        </p:nvSpPr>
        <p:spPr>
          <a:xfrm>
            <a:off x="0" y="1409700"/>
            <a:ext cx="12192000" cy="544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xmlns="" id="{46BA606C-6C00-4CE5-981A-574E2465E8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150" y="1619250"/>
            <a:ext cx="10382252" cy="4304752"/>
          </a:xfr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buNone/>
              <a:defRPr lang="en-US" altLang="en-US" sz="1600" b="0" i="0" kern="1200" dirty="0">
                <a:solidFill>
                  <a:schemeClr val="tx1"/>
                </a:solidFill>
                <a:latin typeface="+mn-lt"/>
                <a:ea typeface="맑은 고딕" panose="020B0503020000020004" pitchFamily="50" charset="-127"/>
                <a:cs typeface="Arial" panose="02000000000000000000" pitchFamily="2" charset="0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D52B1C0-ABCC-48ED-A4A9-884B6674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27000"/>
            <a:ext cx="10463590" cy="1225550"/>
          </a:xfrm>
        </p:spPr>
        <p:txBody>
          <a:bodyPr>
            <a:noAutofit/>
          </a:bodyPr>
          <a:lstStyle>
            <a:lvl1pPr algn="ctr">
              <a:defRPr lang="ko-KR" altLang="en-US" sz="4800" kern="1200" spc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BAAD56F-E555-1259-3ACF-528BF575B70C}"/>
              </a:ext>
            </a:extLst>
          </p:cNvPr>
          <p:cNvSpPr/>
          <p:nvPr userDrawn="1"/>
        </p:nvSpPr>
        <p:spPr>
          <a:xfrm>
            <a:off x="4610100" y="0"/>
            <a:ext cx="29718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5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137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2023-12-04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3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xmlns="" id="{818461F4-084A-6CA4-9AD2-3FAD2105E3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9" b="69"/>
          <a:stretch>
            <a:fillRect/>
          </a:stretch>
        </p:blipFill>
        <p:spPr/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EFF6F039-B4E2-6E45-60C8-342CA6B568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E6AE0BD-6884-6906-7559-5C7C0F88FE31}"/>
              </a:ext>
            </a:extLst>
          </p:cNvPr>
          <p:cNvSpPr/>
          <p:nvPr/>
        </p:nvSpPr>
        <p:spPr>
          <a:xfrm>
            <a:off x="2265349" y="3279820"/>
            <a:ext cx="6824931" cy="11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2397826" y="2957452"/>
            <a:ext cx="6855543" cy="1325563"/>
          </a:xfrm>
        </p:spPr>
        <p:txBody>
          <a:bodyPr/>
          <a:lstStyle/>
          <a:p>
            <a:pPr rtl="1"/>
            <a:r>
              <a:rPr lang="ar-SA" sz="4000" dirty="0"/>
              <a:t>الخطوات </a:t>
            </a:r>
            <a:r>
              <a:rPr lang="ar-SA" sz="4000" dirty="0" smtClean="0"/>
              <a:t>الإجرائية الأساسية</a:t>
            </a:r>
            <a:br>
              <a:rPr lang="ar-SA" sz="4000" dirty="0" smtClean="0"/>
            </a:br>
            <a:r>
              <a:rPr lang="ar-SA" sz="4000" dirty="0" smtClean="0"/>
              <a:t> </a:t>
            </a:r>
            <a:r>
              <a:rPr lang="ar-SA" sz="4000" dirty="0"/>
              <a:t>لرسم المخططات الهيكلية </a:t>
            </a:r>
            <a:r>
              <a:rPr lang="en-US" sz="4000" dirty="0" err="1"/>
              <a:t>WirFrames</a:t>
            </a:r>
            <a:endParaRPr lang="ko-KR" altLang="en-US" sz="4000" b="1" dirty="0">
              <a:latin typeface="A Jannat LT" pitchFamily="2" charset="-78"/>
              <a:cs typeface="A Jannat LT" pitchFamily="2" charset="-78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9878A5AD-6E7D-39E6-BC5D-A5C92D957BC1}"/>
              </a:ext>
            </a:extLst>
          </p:cNvPr>
          <p:cNvSpPr/>
          <p:nvPr/>
        </p:nvSpPr>
        <p:spPr>
          <a:xfrm>
            <a:off x="4116000" y="0"/>
            <a:ext cx="3960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607A63A-249B-3EC6-8665-006BEF033CFA}"/>
              </a:ext>
            </a:extLst>
          </p:cNvPr>
          <p:cNvSpPr txBox="1"/>
          <p:nvPr/>
        </p:nvSpPr>
        <p:spPr>
          <a:xfrm>
            <a:off x="6506418" y="5735880"/>
            <a:ext cx="5818059" cy="163121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dist"/>
            <a:r>
              <a:rPr lang="ko-KR" altLang="en-US" sz="100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15000"/>
                  </a:schemeClr>
                </a:solidFill>
                <a:latin typeface="+mj-lt"/>
              </a:rPr>
              <a:t>business</a:t>
            </a:r>
            <a:endParaRPr lang="ko-KR" altLang="en-US" sz="10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 descr="야외이(가) 표시된 사진&#10;&#10;자동 생성된 설명">
            <a:extLst>
              <a:ext uri="{FF2B5EF4-FFF2-40B4-BE49-F238E27FC236}">
                <a16:creationId xmlns:a16="http://schemas.microsoft.com/office/drawing/2014/main" xmlns="" id="{28326B27-1F1B-9095-4D1F-E48EB24329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67" r="1667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C3C81EA-6DC1-E442-8ECF-E7C74328C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4D8C9D76-6F6E-C1B1-DED1-5DE0B947AA9B}"/>
              </a:ext>
            </a:extLst>
          </p:cNvPr>
          <p:cNvSpPr/>
          <p:nvPr/>
        </p:nvSpPr>
        <p:spPr>
          <a:xfrm>
            <a:off x="3752400" y="0"/>
            <a:ext cx="46872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0FB52DA6-1478-17F0-F43A-C97EAF439887}"/>
              </a:ext>
            </a:extLst>
          </p:cNvPr>
          <p:cNvSpPr/>
          <p:nvPr/>
        </p:nvSpPr>
        <p:spPr>
          <a:xfrm>
            <a:off x="3752400" y="6778625"/>
            <a:ext cx="46872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ko-KR" altLang="en-US" sz="60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4FC551-1064-46BD-B962-4E1A0A414ACC}"/>
              </a:ext>
            </a:extLst>
          </p:cNvPr>
          <p:cNvSpPr txBox="1"/>
          <p:nvPr/>
        </p:nvSpPr>
        <p:spPr>
          <a:xfrm>
            <a:off x="2593399" y="2346641"/>
            <a:ext cx="6229348" cy="1354217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spcBef>
                <a:spcPct val="0"/>
              </a:spcBef>
              <a:spcAft>
                <a:spcPts val="200"/>
              </a:spcAft>
              <a:defRPr sz="115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alpha val="14000"/>
                    </a:schemeClr>
                  </a:glow>
                </a:effectLst>
                <a:latin typeface="+mj-lt"/>
                <a:ea typeface="Vollkorn" panose="00000500000000000000" pitchFamily="2" charset="0"/>
              </a:defRPr>
            </a:lvl1pPr>
          </a:lstStyle>
          <a:p>
            <a:r>
              <a:rPr lang="ar-SA" altLang="ko-KR" sz="4400" dirty="0" smtClean="0">
                <a:ea typeface="Calibri" panose="020F0502020204030204" pitchFamily="34" charset="0"/>
              </a:rPr>
              <a:t>قومي بتصميم ورقي لمخطط هيكلي لموقع </a:t>
            </a:r>
            <a:r>
              <a:rPr lang="ar-SA" altLang="ko-KR" sz="4400" smtClean="0">
                <a:ea typeface="Calibri" panose="020F0502020204030204" pitchFamily="34" charset="0"/>
              </a:rPr>
              <a:t>الكتروني خاص بك </a:t>
            </a:r>
            <a:endParaRPr lang="en-US" altLang="ko-KR" sz="4400" dirty="0">
              <a:ea typeface="Calibri" panose="020F050202020403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FB4FC551-1064-46BD-B962-4E1A0A414ACC}"/>
              </a:ext>
            </a:extLst>
          </p:cNvPr>
          <p:cNvSpPr txBox="1"/>
          <p:nvPr/>
        </p:nvSpPr>
        <p:spPr>
          <a:xfrm>
            <a:off x="2459472" y="709939"/>
            <a:ext cx="6229348" cy="101566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</a:bodyPr>
          <a:lstStyle>
            <a:defPPr>
              <a:defRPr lang="ko-KR"/>
            </a:defPPr>
            <a:lvl1pPr algn="ctr">
              <a:spcBef>
                <a:spcPct val="0"/>
              </a:spcBef>
              <a:spcAft>
                <a:spcPts val="200"/>
              </a:spcAft>
              <a:defRPr sz="115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tx2">
                      <a:alpha val="14000"/>
                    </a:schemeClr>
                  </a:glow>
                </a:effectLst>
                <a:latin typeface="+mj-lt"/>
                <a:ea typeface="Vollkorn" panose="00000500000000000000" pitchFamily="2" charset="0"/>
              </a:defRPr>
            </a:lvl1pPr>
          </a:lstStyle>
          <a:p>
            <a:r>
              <a:rPr lang="ar-SA" altLang="ko-KR" sz="6600" dirty="0" smtClean="0">
                <a:solidFill>
                  <a:srgbClr val="F19C9B"/>
                </a:solidFill>
                <a:ea typeface="Calibri" panose="020F0502020204030204" pitchFamily="34" charset="0"/>
              </a:rPr>
              <a:t>نشاط </a:t>
            </a:r>
            <a:endParaRPr lang="en-US" altLang="ko-KR" sz="6600" dirty="0">
              <a:solidFill>
                <a:srgbClr val="F19C9B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 rtl="1"/>
            <a:endParaRPr lang="en-US" altLang="en-US" sz="4000" dirty="0"/>
          </a:p>
          <a:p>
            <a:pPr algn="ctr"/>
            <a:r>
              <a:rPr lang="ar-SA" altLang="en-US" sz="4000" b="1" dirty="0"/>
              <a:t>من أهم المخططات أو الرسومات التي يستخدمها المصمم في واجهات الموقع هو ما يسمى بالإطار الشبكي أو مخطط ويحدد تصميم الصفحة أو طريقة تنظيم المحتويات فيها بما في ذلك عناصر ،</a:t>
            </a:r>
            <a:r>
              <a:rPr lang="en-US" altLang="en-US" sz="4000" b="1" dirty="0"/>
              <a:t>WireFrame </a:t>
            </a:r>
            <a:r>
              <a:rPr lang="ar-SA" altLang="en-US" sz="4000" b="1" dirty="0"/>
              <a:t> الصفحة أو المخطط الهيكلي الواجهة وأنظمة التصفح وكيفية التكامل بينها</a:t>
            </a:r>
            <a:endParaRPr lang="en-US" altLang="ko-KR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altLang="en-US" sz="4000" b="1" dirty="0">
                <a:latin typeface="A Jannat LT" pitchFamily="2" charset="-78"/>
                <a:cs typeface="A Jannat LT" pitchFamily="2" charset="-78"/>
              </a:rPr>
              <a:t>المخططات الهيكلية </a:t>
            </a:r>
            <a:r>
              <a:rPr lang="en-US" altLang="en-US" sz="4000" b="1" dirty="0" err="1">
                <a:latin typeface="A Jannat LT" pitchFamily="2" charset="-78"/>
                <a:cs typeface="A Jannat LT" pitchFamily="2" charset="-78"/>
              </a:rPr>
              <a:t>WirFrames</a:t>
            </a:r>
            <a:endParaRPr lang="ko-KR" altLang="en-US" sz="4000" b="1" dirty="0">
              <a:latin typeface="A Jannat LT" pitchFamily="2" charset="-78"/>
              <a:cs typeface="A Jannat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7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</a:t>
            </a:r>
            <a:endParaRPr lang="ar-SA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 :</a:t>
            </a:r>
            <a:endParaRPr kumimoji="0" lang="en-US" altLang="ar-S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صورة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2" y="2461284"/>
            <a:ext cx="6599207" cy="38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98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2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مثال</a:t>
            </a:r>
            <a:endParaRPr lang="ar-SA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 :</a:t>
            </a:r>
            <a:endParaRPr kumimoji="0" lang="en-US" altLang="ar-S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98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4411" t="27296" r="48420" b="41006"/>
          <a:stretch/>
        </p:blipFill>
        <p:spPr>
          <a:xfrm>
            <a:off x="2631055" y="1630392"/>
            <a:ext cx="7159926" cy="46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b="1" dirty="0" smtClean="0"/>
              <a:t>مراحل </a:t>
            </a:r>
            <a:r>
              <a:rPr lang="ar-SA" altLang="en-US" b="1" dirty="0"/>
              <a:t>المخطط </a:t>
            </a:r>
            <a:r>
              <a:rPr lang="ar-SA" altLang="en-US" b="1" dirty="0" smtClean="0"/>
              <a:t>الهيكلي</a:t>
            </a:r>
            <a:endParaRPr lang="ar-SA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 :</a:t>
            </a:r>
            <a:endParaRPr kumimoji="0" lang="en-US" altLang="ar-S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98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639541797"/>
              </p:ext>
            </p:extLst>
          </p:nvPr>
        </p:nvGraphicFramePr>
        <p:xfrm>
          <a:off x="2739366" y="2104845"/>
          <a:ext cx="6646174" cy="38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7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19025-6AE1-41EB-B0C5-E95FEC4B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7B2E2-83D5-4F3A-9EDF-FD5C427B8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05D67-D7C7-4885-A216-042EC4CD3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30DE94-41BB-41DE-B120-4CFB94B48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C43A3-BAFC-4670-88E4-A7E498A46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b="1" dirty="0" smtClean="0"/>
              <a:t>مراحل </a:t>
            </a:r>
            <a:r>
              <a:rPr lang="ar-SA" altLang="en-US" b="1" dirty="0"/>
              <a:t>المخطط </a:t>
            </a:r>
            <a:r>
              <a:rPr lang="ar-SA" altLang="en-US" b="1" dirty="0" smtClean="0"/>
              <a:t>الهيكلي</a:t>
            </a:r>
            <a:endParaRPr lang="ar-SA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 :</a:t>
            </a:r>
            <a:endParaRPr kumimoji="0" lang="en-US" altLang="ar-S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98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583340123"/>
              </p:ext>
            </p:extLst>
          </p:nvPr>
        </p:nvGraphicFramePr>
        <p:xfrm>
          <a:off x="2739366" y="2104845"/>
          <a:ext cx="6646174" cy="38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3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19025-6AE1-41EB-B0C5-E95FEC4BD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7B2E2-83D5-4F3A-9EDF-FD5C427B8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05D67-D7C7-4885-A216-042EC4CD3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30DE94-41BB-41DE-B120-4CFB94B48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C43A3-BAFC-4670-88E4-A7E498A46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138546"/>
            <a:ext cx="10307781" cy="67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0833" t="46330" r="44015" b="16633"/>
          <a:stretch/>
        </p:blipFill>
        <p:spPr>
          <a:xfrm>
            <a:off x="2364509" y="1691051"/>
            <a:ext cx="7167418" cy="4247932"/>
          </a:xfrm>
          <a:prstGeom prst="rect">
            <a:avLst/>
          </a:prstGeom>
        </p:spPr>
      </p:pic>
      <p:sp>
        <p:nvSpPr>
          <p:cNvPr id="5" name="عنوان 7"/>
          <p:cNvSpPr>
            <a:spLocks noGrp="1"/>
          </p:cNvSpPr>
          <p:nvPr>
            <p:ph type="title"/>
          </p:nvPr>
        </p:nvSpPr>
        <p:spPr>
          <a:xfrm>
            <a:off x="819150" y="127000"/>
            <a:ext cx="10463590" cy="1225550"/>
          </a:xfrm>
        </p:spPr>
        <p:txBody>
          <a:bodyPr/>
          <a:lstStyle/>
          <a:p>
            <a:r>
              <a:rPr lang="ar-SA" altLang="en-US" b="1" dirty="0" smtClean="0"/>
              <a:t>بعض الدلالات لرسم لمخطط هيكلي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50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7"/>
          <p:cNvSpPr>
            <a:spLocks noGrp="1"/>
          </p:cNvSpPr>
          <p:nvPr>
            <p:ph type="title"/>
          </p:nvPr>
        </p:nvSpPr>
        <p:spPr>
          <a:xfrm>
            <a:off x="819150" y="127000"/>
            <a:ext cx="10463590" cy="1225550"/>
          </a:xfrm>
        </p:spPr>
        <p:txBody>
          <a:bodyPr/>
          <a:lstStyle/>
          <a:p>
            <a:r>
              <a:rPr lang="ar-SA" altLang="en-US" b="1" dirty="0" smtClean="0"/>
              <a:t>بعض الدلالات لرسم لمخطط هيكلي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6439" t="31111" r="50076" b="43703"/>
          <a:stretch/>
        </p:blipFill>
        <p:spPr>
          <a:xfrm>
            <a:off x="1727199" y="1361786"/>
            <a:ext cx="8257309" cy="49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2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bas Neue, Calibri">
      <a:majorFont>
        <a:latin typeface="Bebas Neue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17452</TotalTime>
  <Words>93</Words>
  <Application>Microsoft Office PowerPoint</Application>
  <PresentationFormat>ملء الشاشة</PresentationFormat>
  <Paragraphs>22</Paragraphs>
  <Slides>10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 Jannat LT</vt:lpstr>
      <vt:lpstr>Arial</vt:lpstr>
      <vt:lpstr>맑은 고딕</vt:lpstr>
      <vt:lpstr>Bebas Neue</vt:lpstr>
      <vt:lpstr>Calibri</vt:lpstr>
      <vt:lpstr>Office 테마</vt:lpstr>
      <vt:lpstr>الخطوات الإجرائية الأساسية  لرسم المخططات الهيكلية WirFrames</vt:lpstr>
      <vt:lpstr>المخططات الهيكلية WirFrames</vt:lpstr>
      <vt:lpstr>مثال</vt:lpstr>
      <vt:lpstr>مثال</vt:lpstr>
      <vt:lpstr>مراحل المخطط الهيكلي</vt:lpstr>
      <vt:lpstr>مراحل المخطط الهيكلي</vt:lpstr>
      <vt:lpstr>عرض تقديمي في PowerPoint</vt:lpstr>
      <vt:lpstr>بعض الدلالات لرسم لمخطط هيكلي</vt:lpstr>
      <vt:lpstr>بعض الدلالات لرسم لمخطط هيكلي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MJ.KIM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naif jurdi</cp:lastModifiedBy>
  <cp:revision>21</cp:revision>
  <dcterms:created xsi:type="dcterms:W3CDTF">2019-02-04T04:34:17Z</dcterms:created>
  <dcterms:modified xsi:type="dcterms:W3CDTF">2023-12-04T10:07:56Z</dcterms:modified>
  <cp:category>www.slidemembers.com</cp:category>
</cp:coreProperties>
</file>