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69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2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alenzy" userId="e751a45290fca381" providerId="LiveId" clId="{EA816CB9-2393-4D47-8097-760F65FB5D36}"/>
    <pc:docChg chg="custSel delSld modSld">
      <pc:chgData name="sarah alenzy" userId="e751a45290fca381" providerId="LiveId" clId="{EA816CB9-2393-4D47-8097-760F65FB5D36}" dt="2023-09-20T20:02:28.326" v="20" actId="47"/>
      <pc:docMkLst>
        <pc:docMk/>
      </pc:docMkLst>
      <pc:sldChg chg="modSp mod">
        <pc:chgData name="sarah alenzy" userId="e751a45290fca381" providerId="LiveId" clId="{EA816CB9-2393-4D47-8097-760F65FB5D36}" dt="2023-09-20T20:02:17.794" v="18" actId="20577"/>
        <pc:sldMkLst>
          <pc:docMk/>
          <pc:sldMk cId="1657793024" sldId="257"/>
        </pc:sldMkLst>
        <pc:spChg chg="mod">
          <ac:chgData name="sarah alenzy" userId="e751a45290fca381" providerId="LiveId" clId="{EA816CB9-2393-4D47-8097-760F65FB5D36}" dt="2023-09-20T20:02:17.794" v="18" actId="20577"/>
          <ac:spMkLst>
            <pc:docMk/>
            <pc:sldMk cId="1657793024" sldId="257"/>
            <ac:spMk id="3" creationId="{A0F69CCF-46C0-4353-5E96-1E25914280EC}"/>
          </ac:spMkLst>
        </pc:spChg>
      </pc:sldChg>
      <pc:sldChg chg="del">
        <pc:chgData name="sarah alenzy" userId="e751a45290fca381" providerId="LiveId" clId="{EA816CB9-2393-4D47-8097-760F65FB5D36}" dt="2023-09-20T20:02:28.326" v="20" actId="47"/>
        <pc:sldMkLst>
          <pc:docMk/>
          <pc:sldMk cId="1479592329" sldId="263"/>
        </pc:sldMkLst>
      </pc:sldChg>
      <pc:sldChg chg="del">
        <pc:chgData name="sarah alenzy" userId="e751a45290fca381" providerId="LiveId" clId="{EA816CB9-2393-4D47-8097-760F65FB5D36}" dt="2023-09-20T20:02:27.744" v="19" actId="47"/>
        <pc:sldMkLst>
          <pc:docMk/>
          <pc:sldMk cId="3563067448" sldId="270"/>
        </pc:sldMkLst>
      </pc:sldChg>
      <pc:sldChg chg="modSp mod">
        <pc:chgData name="sarah alenzy" userId="e751a45290fca381" providerId="LiveId" clId="{EA816CB9-2393-4D47-8097-760F65FB5D36}" dt="2023-09-20T20:02:10.492" v="15" actId="20577"/>
        <pc:sldMkLst>
          <pc:docMk/>
          <pc:sldMk cId="1212604390" sldId="272"/>
        </pc:sldMkLst>
        <pc:spChg chg="mod">
          <ac:chgData name="sarah alenzy" userId="e751a45290fca381" providerId="LiveId" clId="{EA816CB9-2393-4D47-8097-760F65FB5D36}" dt="2023-09-20T20:02:10.492" v="15" actId="20577"/>
          <ac:spMkLst>
            <pc:docMk/>
            <pc:sldMk cId="1212604390" sldId="272"/>
            <ac:spMk id="3" creationId="{E509A635-72B4-7852-CD45-3554F20F12B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966B3-EE2A-4E8C-B0D6-22C5C30A5B88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E7F310-1AA3-4C69-85EA-0370029203EE}">
      <dgm:prSet custT="1"/>
      <dgm:spPr/>
      <dgm:t>
        <a:bodyPr/>
        <a:lstStyle/>
        <a:p>
          <a:pPr algn="ctr" rtl="1"/>
          <a:endParaRPr lang="ar-SA" sz="4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algn="ctr" rtl="1"/>
          <a:r>
            <a:rPr lang="ar-SA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الأوراق المكتبية</a:t>
          </a:r>
        </a:p>
        <a:p>
          <a:pPr algn="ctr" rtl="1"/>
          <a:r>
            <a:rPr lang="ar-SA" sz="4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rPr>
            <a:t>⑥</a:t>
          </a:r>
          <a:endParaRPr lang="en-US" sz="4400" b="1" dirty="0">
            <a:solidFill>
              <a:schemeClr val="accent3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385E5BA3-6EBB-4602-BF1A-34BB608A701D}" type="parTrans" cxnId="{27422E48-69C3-444F-80C7-1C562BD51B31}">
      <dgm:prSet/>
      <dgm:spPr/>
      <dgm:t>
        <a:bodyPr/>
        <a:lstStyle/>
        <a:p>
          <a:pPr algn="ctr" rtl="1"/>
          <a:endParaRPr lang="en-US" sz="88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99593093-B858-416C-B9D8-9CE429942E48}" type="sibTrans" cxnId="{27422E48-69C3-444F-80C7-1C562BD51B31}">
      <dgm:prSet custT="1"/>
      <dgm:spPr/>
      <dgm:t>
        <a:bodyPr/>
        <a:lstStyle/>
        <a:p>
          <a:pPr algn="ctr" rtl="1"/>
          <a:endParaRPr lang="en-US" sz="199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821577AB-32FD-4F56-8EF3-C772316DB02E}">
      <dgm:prSet custT="1"/>
      <dgm:spPr/>
      <dgm:t>
        <a:bodyPr/>
        <a:lstStyle/>
        <a:p>
          <a:pPr algn="ctr" rtl="1"/>
          <a:endParaRPr lang="ar-SA" sz="40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algn="ctr" rtl="1"/>
          <a:r>
            <a:rPr lang="ar-SA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الإعلان، الملصق</a:t>
          </a:r>
        </a:p>
        <a:p>
          <a:pPr algn="ctr" rtl="1"/>
          <a:r>
            <a:rPr lang="ar-SA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rPr>
            <a:t>⑤</a:t>
          </a:r>
          <a:endParaRPr lang="en-US" sz="4000" b="1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7F30C276-2CDB-4F66-8BD5-850CF51A419F}" type="parTrans" cxnId="{EE2C3A93-7FA8-48A0-AC1C-D37B7CA298B1}">
      <dgm:prSet/>
      <dgm:spPr/>
      <dgm:t>
        <a:bodyPr/>
        <a:lstStyle/>
        <a:p>
          <a:pPr algn="ctr" rtl="1"/>
          <a:endParaRPr lang="en-US" sz="88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700804CD-F3BD-4E89-A02B-C0CCED48CAAD}" type="sibTrans" cxnId="{EE2C3A93-7FA8-48A0-AC1C-D37B7CA298B1}">
      <dgm:prSet custT="1"/>
      <dgm:spPr/>
      <dgm:t>
        <a:bodyPr/>
        <a:lstStyle/>
        <a:p>
          <a:pPr algn="ctr" rtl="1"/>
          <a:endParaRPr lang="en-US" sz="199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B03319F1-7BA8-422A-8454-2856395C06C4}">
      <dgm:prSet custT="1"/>
      <dgm:spPr/>
      <dgm:t>
        <a:bodyPr/>
        <a:lstStyle/>
        <a:p>
          <a:pPr algn="ctr" rtl="1"/>
          <a:endParaRPr lang="ar-SA" sz="40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algn="ctr" rtl="1"/>
          <a:r>
            <a:rPr lang="ar-SA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المطوية، البروشور</a:t>
          </a:r>
        </a:p>
        <a:p>
          <a:pPr algn="ctr" rtl="1"/>
          <a:r>
            <a:rPr lang="ar-SA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rPr>
            <a:t>④</a:t>
          </a:r>
          <a:endParaRPr lang="en-US" sz="4000" b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35D8C193-6F09-411A-BC09-B1A84ADC0BF8}" type="parTrans" cxnId="{2004AC85-002A-459C-8892-68561A6629FD}">
      <dgm:prSet/>
      <dgm:spPr/>
      <dgm:t>
        <a:bodyPr/>
        <a:lstStyle/>
        <a:p>
          <a:pPr algn="ctr" rtl="1"/>
          <a:endParaRPr lang="en-US" sz="88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767A89D9-277F-44AB-A10A-3976EA7F7859}" type="sibTrans" cxnId="{2004AC85-002A-459C-8892-68561A6629FD}">
      <dgm:prSet custT="1"/>
      <dgm:spPr/>
      <dgm:t>
        <a:bodyPr/>
        <a:lstStyle/>
        <a:p>
          <a:pPr algn="ctr" rtl="1"/>
          <a:endParaRPr lang="en-US" sz="199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B2973164-8D4C-4E73-A541-4568E3095E25}">
      <dgm:prSet custT="1"/>
      <dgm:spPr/>
      <dgm:t>
        <a:bodyPr/>
        <a:lstStyle/>
        <a:p>
          <a:pPr algn="ctr" rtl="1"/>
          <a:endParaRPr lang="ar-SA" sz="40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algn="ctr" rtl="1"/>
          <a:r>
            <a:rPr lang="ar-SA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الهدايا الترويجية.</a:t>
          </a:r>
        </a:p>
        <a:p>
          <a:pPr algn="ctr" rtl="1"/>
          <a:r>
            <a:rPr lang="ar-SA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rPr>
            <a:t>③</a:t>
          </a:r>
          <a:endParaRPr lang="en-US" sz="4000" b="1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B8509F55-D319-4ED7-A0FE-9C8276CA2D25}" type="parTrans" cxnId="{932BD574-7257-4B04-A98D-41A6263CEA71}">
      <dgm:prSet/>
      <dgm:spPr/>
      <dgm:t>
        <a:bodyPr/>
        <a:lstStyle/>
        <a:p>
          <a:pPr algn="ctr" rtl="1"/>
          <a:endParaRPr lang="en-US" sz="88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3C7BDDC2-50D4-42BE-952C-1CBC23FC1B26}" type="sibTrans" cxnId="{932BD574-7257-4B04-A98D-41A6263CEA71}">
      <dgm:prSet custT="1"/>
      <dgm:spPr/>
      <dgm:t>
        <a:bodyPr/>
        <a:lstStyle/>
        <a:p>
          <a:pPr algn="ctr" rtl="1"/>
          <a:endParaRPr lang="en-US" sz="199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B5F1DE4F-D68C-49D5-A02E-0D6CD871FDCC}">
      <dgm:prSet custT="1"/>
      <dgm:spPr/>
      <dgm:t>
        <a:bodyPr/>
        <a:lstStyle/>
        <a:p>
          <a:pPr algn="ctr" rtl="1"/>
          <a:endParaRPr lang="ar-SA" sz="40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algn="ctr" rtl="1"/>
          <a:endParaRPr lang="ar-SA" sz="20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algn="ctr" rtl="1"/>
          <a:r>
            <a:rPr lang="ar-SA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صفحات التواصل الاجتماعي</a:t>
          </a:r>
        </a:p>
        <a:p>
          <a:pPr algn="ctr" rtl="1"/>
          <a:r>
            <a:rPr lang="ar-SA" sz="4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rPr>
            <a:t>②</a:t>
          </a:r>
          <a:endParaRPr lang="en-US" sz="1100" b="1" dirty="0">
            <a:solidFill>
              <a:schemeClr val="accent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0C143002-F92C-434D-9B60-09712B8D208A}" type="parTrans" cxnId="{D39A3845-061C-4B8F-A763-237C12561E99}">
      <dgm:prSet/>
      <dgm:spPr/>
      <dgm:t>
        <a:bodyPr/>
        <a:lstStyle/>
        <a:p>
          <a:pPr algn="ctr" rtl="1"/>
          <a:endParaRPr lang="en-US" sz="88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0C6667CA-A101-4414-A27B-D4667AFF6BAD}" type="sibTrans" cxnId="{D39A3845-061C-4B8F-A763-237C12561E99}">
      <dgm:prSet custT="1"/>
      <dgm:spPr/>
      <dgm:t>
        <a:bodyPr/>
        <a:lstStyle/>
        <a:p>
          <a:pPr algn="ctr" rtl="1"/>
          <a:endParaRPr lang="en-US" sz="199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3CD68598-A105-4E81-84B4-8C4EA38504CA}">
      <dgm:prSet custT="1"/>
      <dgm:spPr/>
      <dgm:t>
        <a:bodyPr/>
        <a:lstStyle/>
        <a:p>
          <a:pPr algn="ctr" rtl="1"/>
          <a:endParaRPr lang="ar-SA" sz="40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algn="ctr" rtl="1"/>
          <a:r>
            <a:rPr lang="ar-SA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الموقع الالكتروني</a:t>
          </a:r>
        </a:p>
        <a:p>
          <a:pPr algn="ctr" rtl="1"/>
          <a:r>
            <a: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①</a:t>
          </a:r>
          <a:endParaRPr lang="en-US" sz="4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C7ABBD7C-CB29-4624-8CB3-BE6CE199FD6E}" type="parTrans" cxnId="{8652B7F0-3E0A-4F45-9730-0AE3BE0045BC}">
      <dgm:prSet/>
      <dgm:spPr/>
      <dgm:t>
        <a:bodyPr/>
        <a:lstStyle/>
        <a:p>
          <a:pPr algn="ctr" rtl="1"/>
          <a:endParaRPr lang="en-US" sz="88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00B9A9BA-60F8-4C9F-863A-2B855C2E1A4C}" type="sibTrans" cxnId="{8652B7F0-3E0A-4F45-9730-0AE3BE0045BC}">
      <dgm:prSet custT="1"/>
      <dgm:spPr/>
      <dgm:t>
        <a:bodyPr/>
        <a:lstStyle/>
        <a:p>
          <a:pPr algn="ctr" rtl="1"/>
          <a:endParaRPr lang="en-US" sz="199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4A8D5300-62FD-4706-984D-09B4753FA5B7}" type="pres">
      <dgm:prSet presAssocID="{C8D966B3-EE2A-4E8C-B0D6-22C5C30A5B88}" presName="theList" presStyleCnt="0">
        <dgm:presLayoutVars>
          <dgm:dir/>
          <dgm:animLvl val="lvl"/>
          <dgm:resizeHandles val="exact"/>
        </dgm:presLayoutVars>
      </dgm:prSet>
      <dgm:spPr/>
    </dgm:pt>
    <dgm:pt modelId="{FD61ABEC-CA62-4717-9C7B-A91524B74108}" type="pres">
      <dgm:prSet presAssocID="{6FE7F310-1AA3-4C69-85EA-0370029203EE}" presName="compNode" presStyleCnt="0"/>
      <dgm:spPr/>
    </dgm:pt>
    <dgm:pt modelId="{59E1F7CA-DFAE-4B4E-99DF-207790AB1E5A}" type="pres">
      <dgm:prSet presAssocID="{6FE7F310-1AA3-4C69-85EA-0370029203EE}" presName="aNode" presStyleLbl="bgShp" presStyleIdx="0" presStyleCnt="6"/>
      <dgm:spPr/>
    </dgm:pt>
    <dgm:pt modelId="{C9719059-6B61-426D-9C5A-0ACC98865866}" type="pres">
      <dgm:prSet presAssocID="{6FE7F310-1AA3-4C69-85EA-0370029203EE}" presName="textNode" presStyleLbl="bgShp" presStyleIdx="0" presStyleCnt="6"/>
      <dgm:spPr/>
    </dgm:pt>
    <dgm:pt modelId="{1AC4D692-9489-43C1-8654-EFE0C40024E0}" type="pres">
      <dgm:prSet presAssocID="{6FE7F310-1AA3-4C69-85EA-0370029203EE}" presName="compChildNode" presStyleCnt="0"/>
      <dgm:spPr/>
    </dgm:pt>
    <dgm:pt modelId="{BAD7F24B-9E0A-43FB-B89D-CFC93E0D0D02}" type="pres">
      <dgm:prSet presAssocID="{6FE7F310-1AA3-4C69-85EA-0370029203EE}" presName="theInnerList" presStyleCnt="0"/>
      <dgm:spPr/>
    </dgm:pt>
    <dgm:pt modelId="{E5E2DC1A-B400-4210-8678-0D2BD37820D0}" type="pres">
      <dgm:prSet presAssocID="{6FE7F310-1AA3-4C69-85EA-0370029203EE}" presName="aSpace" presStyleCnt="0"/>
      <dgm:spPr/>
    </dgm:pt>
    <dgm:pt modelId="{D85B310F-F0B0-4B90-A933-B24F909A63A3}" type="pres">
      <dgm:prSet presAssocID="{821577AB-32FD-4F56-8EF3-C772316DB02E}" presName="compNode" presStyleCnt="0"/>
      <dgm:spPr/>
    </dgm:pt>
    <dgm:pt modelId="{46AF9832-56D3-4C18-82AD-204938CE4CD4}" type="pres">
      <dgm:prSet presAssocID="{821577AB-32FD-4F56-8EF3-C772316DB02E}" presName="aNode" presStyleLbl="bgShp" presStyleIdx="1" presStyleCnt="6"/>
      <dgm:spPr/>
    </dgm:pt>
    <dgm:pt modelId="{B55FF3C9-8639-4B03-8EB4-439C8CA826C1}" type="pres">
      <dgm:prSet presAssocID="{821577AB-32FD-4F56-8EF3-C772316DB02E}" presName="textNode" presStyleLbl="bgShp" presStyleIdx="1" presStyleCnt="6"/>
      <dgm:spPr/>
    </dgm:pt>
    <dgm:pt modelId="{B6559F99-37A6-4B79-B641-8171F975A224}" type="pres">
      <dgm:prSet presAssocID="{821577AB-32FD-4F56-8EF3-C772316DB02E}" presName="compChildNode" presStyleCnt="0"/>
      <dgm:spPr/>
    </dgm:pt>
    <dgm:pt modelId="{D8711024-CDFF-4DE8-BBBD-1B4017285FFA}" type="pres">
      <dgm:prSet presAssocID="{821577AB-32FD-4F56-8EF3-C772316DB02E}" presName="theInnerList" presStyleCnt="0"/>
      <dgm:spPr/>
    </dgm:pt>
    <dgm:pt modelId="{3672227B-C5D1-479C-8C6D-4D8609F59A6D}" type="pres">
      <dgm:prSet presAssocID="{821577AB-32FD-4F56-8EF3-C772316DB02E}" presName="aSpace" presStyleCnt="0"/>
      <dgm:spPr/>
    </dgm:pt>
    <dgm:pt modelId="{157B30BF-DB04-4D6B-AE86-19B2E6A673A7}" type="pres">
      <dgm:prSet presAssocID="{B03319F1-7BA8-422A-8454-2856395C06C4}" presName="compNode" presStyleCnt="0"/>
      <dgm:spPr/>
    </dgm:pt>
    <dgm:pt modelId="{00CDD00B-D9C1-42A5-943D-7D73339A543A}" type="pres">
      <dgm:prSet presAssocID="{B03319F1-7BA8-422A-8454-2856395C06C4}" presName="aNode" presStyleLbl="bgShp" presStyleIdx="2" presStyleCnt="6"/>
      <dgm:spPr/>
    </dgm:pt>
    <dgm:pt modelId="{74959A31-AB6B-43EC-82C9-E5583C7D3AB1}" type="pres">
      <dgm:prSet presAssocID="{B03319F1-7BA8-422A-8454-2856395C06C4}" presName="textNode" presStyleLbl="bgShp" presStyleIdx="2" presStyleCnt="6"/>
      <dgm:spPr/>
    </dgm:pt>
    <dgm:pt modelId="{2F241BCC-01F6-47A2-B5F3-2EC1A2591434}" type="pres">
      <dgm:prSet presAssocID="{B03319F1-7BA8-422A-8454-2856395C06C4}" presName="compChildNode" presStyleCnt="0"/>
      <dgm:spPr/>
    </dgm:pt>
    <dgm:pt modelId="{B8BF692D-0571-4DAC-8F90-1D35B644DA32}" type="pres">
      <dgm:prSet presAssocID="{B03319F1-7BA8-422A-8454-2856395C06C4}" presName="theInnerList" presStyleCnt="0"/>
      <dgm:spPr/>
    </dgm:pt>
    <dgm:pt modelId="{8C3837FB-9CB0-4FFE-B7EC-19472717FC1D}" type="pres">
      <dgm:prSet presAssocID="{B03319F1-7BA8-422A-8454-2856395C06C4}" presName="aSpace" presStyleCnt="0"/>
      <dgm:spPr/>
    </dgm:pt>
    <dgm:pt modelId="{59BC32BC-8C4D-4361-B5CC-D7A4E227AB83}" type="pres">
      <dgm:prSet presAssocID="{B2973164-8D4C-4E73-A541-4568E3095E25}" presName="compNode" presStyleCnt="0"/>
      <dgm:spPr/>
    </dgm:pt>
    <dgm:pt modelId="{E8218AFD-561B-4B45-8A07-6A82685AA2C6}" type="pres">
      <dgm:prSet presAssocID="{B2973164-8D4C-4E73-A541-4568E3095E25}" presName="aNode" presStyleLbl="bgShp" presStyleIdx="3" presStyleCnt="6"/>
      <dgm:spPr/>
    </dgm:pt>
    <dgm:pt modelId="{609E0F83-2DAD-4ABE-94A6-F2E6EC10F977}" type="pres">
      <dgm:prSet presAssocID="{B2973164-8D4C-4E73-A541-4568E3095E25}" presName="textNode" presStyleLbl="bgShp" presStyleIdx="3" presStyleCnt="6"/>
      <dgm:spPr/>
    </dgm:pt>
    <dgm:pt modelId="{BC595E57-53AC-4824-9E3D-A001D4932660}" type="pres">
      <dgm:prSet presAssocID="{B2973164-8D4C-4E73-A541-4568E3095E25}" presName="compChildNode" presStyleCnt="0"/>
      <dgm:spPr/>
    </dgm:pt>
    <dgm:pt modelId="{F4F1935E-7EE7-4BEB-B2B5-D858ECAB65E9}" type="pres">
      <dgm:prSet presAssocID="{B2973164-8D4C-4E73-A541-4568E3095E25}" presName="theInnerList" presStyleCnt="0"/>
      <dgm:spPr/>
    </dgm:pt>
    <dgm:pt modelId="{50DF23F0-299B-430B-8B1E-63B3269D8558}" type="pres">
      <dgm:prSet presAssocID="{B2973164-8D4C-4E73-A541-4568E3095E25}" presName="aSpace" presStyleCnt="0"/>
      <dgm:spPr/>
    </dgm:pt>
    <dgm:pt modelId="{848C2818-EFCE-46A2-BFDC-AC266964ED59}" type="pres">
      <dgm:prSet presAssocID="{B5F1DE4F-D68C-49D5-A02E-0D6CD871FDCC}" presName="compNode" presStyleCnt="0"/>
      <dgm:spPr/>
    </dgm:pt>
    <dgm:pt modelId="{825B755D-B6D7-412E-B83E-BC94D703D9DE}" type="pres">
      <dgm:prSet presAssocID="{B5F1DE4F-D68C-49D5-A02E-0D6CD871FDCC}" presName="aNode" presStyleLbl="bgShp" presStyleIdx="4" presStyleCnt="6" custLinFactNeighborY="-1066"/>
      <dgm:spPr/>
    </dgm:pt>
    <dgm:pt modelId="{7D7340B8-0B27-459B-9F0A-26533011CA0D}" type="pres">
      <dgm:prSet presAssocID="{B5F1DE4F-D68C-49D5-A02E-0D6CD871FDCC}" presName="textNode" presStyleLbl="bgShp" presStyleIdx="4" presStyleCnt="6"/>
      <dgm:spPr/>
    </dgm:pt>
    <dgm:pt modelId="{2FD52E42-2242-41EB-B921-410289FBA400}" type="pres">
      <dgm:prSet presAssocID="{B5F1DE4F-D68C-49D5-A02E-0D6CD871FDCC}" presName="compChildNode" presStyleCnt="0"/>
      <dgm:spPr/>
    </dgm:pt>
    <dgm:pt modelId="{F3FE08CF-6646-478B-B5F0-1F86E986F3D8}" type="pres">
      <dgm:prSet presAssocID="{B5F1DE4F-D68C-49D5-A02E-0D6CD871FDCC}" presName="theInnerList" presStyleCnt="0"/>
      <dgm:spPr/>
    </dgm:pt>
    <dgm:pt modelId="{851667F7-4219-4C0C-A47B-D5D868858EE8}" type="pres">
      <dgm:prSet presAssocID="{B5F1DE4F-D68C-49D5-A02E-0D6CD871FDCC}" presName="aSpace" presStyleCnt="0"/>
      <dgm:spPr/>
    </dgm:pt>
    <dgm:pt modelId="{DC15D46B-FC27-4838-BAD0-F552AB71C397}" type="pres">
      <dgm:prSet presAssocID="{3CD68598-A105-4E81-84B4-8C4EA38504CA}" presName="compNode" presStyleCnt="0"/>
      <dgm:spPr/>
    </dgm:pt>
    <dgm:pt modelId="{2C2D87D2-0D8E-4817-865E-31A1B5020D2D}" type="pres">
      <dgm:prSet presAssocID="{3CD68598-A105-4E81-84B4-8C4EA38504CA}" presName="aNode" presStyleLbl="bgShp" presStyleIdx="5" presStyleCnt="6" custLinFactNeighborX="-865" custLinFactNeighborY="-939"/>
      <dgm:spPr/>
    </dgm:pt>
    <dgm:pt modelId="{E7CB3C54-16CD-45DD-9A09-F69CE7195F2C}" type="pres">
      <dgm:prSet presAssocID="{3CD68598-A105-4E81-84B4-8C4EA38504CA}" presName="textNode" presStyleLbl="bgShp" presStyleIdx="5" presStyleCnt="6"/>
      <dgm:spPr/>
    </dgm:pt>
    <dgm:pt modelId="{E6436FEF-B81D-4BC3-9009-2D94F069E91E}" type="pres">
      <dgm:prSet presAssocID="{3CD68598-A105-4E81-84B4-8C4EA38504CA}" presName="compChildNode" presStyleCnt="0"/>
      <dgm:spPr/>
    </dgm:pt>
    <dgm:pt modelId="{75F6DB66-EBB4-44AE-BF5A-432F4BB6A50D}" type="pres">
      <dgm:prSet presAssocID="{3CD68598-A105-4E81-84B4-8C4EA38504CA}" presName="theInnerList" presStyleCnt="0"/>
      <dgm:spPr/>
    </dgm:pt>
  </dgm:ptLst>
  <dgm:cxnLst>
    <dgm:cxn modelId="{A28E011D-71F0-4949-8E08-29F64AB6715F}" type="presOf" srcId="{3CD68598-A105-4E81-84B4-8C4EA38504CA}" destId="{E7CB3C54-16CD-45DD-9A09-F69CE7195F2C}" srcOrd="1" destOrd="0" presId="urn:microsoft.com/office/officeart/2005/8/layout/lProcess2"/>
    <dgm:cxn modelId="{CAB4451D-C2ED-47D9-97AE-07D602AEF079}" type="presOf" srcId="{B03319F1-7BA8-422A-8454-2856395C06C4}" destId="{00CDD00B-D9C1-42A5-943D-7D73339A543A}" srcOrd="0" destOrd="0" presId="urn:microsoft.com/office/officeart/2005/8/layout/lProcess2"/>
    <dgm:cxn modelId="{F43C1727-3CAF-4876-A235-B46BCA4BEB17}" type="presOf" srcId="{821577AB-32FD-4F56-8EF3-C772316DB02E}" destId="{46AF9832-56D3-4C18-82AD-204938CE4CD4}" srcOrd="0" destOrd="0" presId="urn:microsoft.com/office/officeart/2005/8/layout/lProcess2"/>
    <dgm:cxn modelId="{99F10C33-3CD1-4714-B3CE-63DFC88B619D}" type="presOf" srcId="{6FE7F310-1AA3-4C69-85EA-0370029203EE}" destId="{59E1F7CA-DFAE-4B4E-99DF-207790AB1E5A}" srcOrd="0" destOrd="0" presId="urn:microsoft.com/office/officeart/2005/8/layout/lProcess2"/>
    <dgm:cxn modelId="{D39A3845-061C-4B8F-A763-237C12561E99}" srcId="{C8D966B3-EE2A-4E8C-B0D6-22C5C30A5B88}" destId="{B5F1DE4F-D68C-49D5-A02E-0D6CD871FDCC}" srcOrd="4" destOrd="0" parTransId="{0C143002-F92C-434D-9B60-09712B8D208A}" sibTransId="{0C6667CA-A101-4414-A27B-D4667AFF6BAD}"/>
    <dgm:cxn modelId="{27422E48-69C3-444F-80C7-1C562BD51B31}" srcId="{C8D966B3-EE2A-4E8C-B0D6-22C5C30A5B88}" destId="{6FE7F310-1AA3-4C69-85EA-0370029203EE}" srcOrd="0" destOrd="0" parTransId="{385E5BA3-6EBB-4602-BF1A-34BB608A701D}" sibTransId="{99593093-B858-416C-B9D8-9CE429942E48}"/>
    <dgm:cxn modelId="{932BD574-7257-4B04-A98D-41A6263CEA71}" srcId="{C8D966B3-EE2A-4E8C-B0D6-22C5C30A5B88}" destId="{B2973164-8D4C-4E73-A541-4568E3095E25}" srcOrd="3" destOrd="0" parTransId="{B8509F55-D319-4ED7-A0FE-9C8276CA2D25}" sibTransId="{3C7BDDC2-50D4-42BE-952C-1CBC23FC1B26}"/>
    <dgm:cxn modelId="{44B62F77-13BF-45C6-BA88-13E91A1AD3C6}" type="presOf" srcId="{B03319F1-7BA8-422A-8454-2856395C06C4}" destId="{74959A31-AB6B-43EC-82C9-E5583C7D3AB1}" srcOrd="1" destOrd="0" presId="urn:microsoft.com/office/officeart/2005/8/layout/lProcess2"/>
    <dgm:cxn modelId="{DD2FE37B-3113-4060-86EB-B0549973A647}" type="presOf" srcId="{B2973164-8D4C-4E73-A541-4568E3095E25}" destId="{609E0F83-2DAD-4ABE-94A6-F2E6EC10F977}" srcOrd="1" destOrd="0" presId="urn:microsoft.com/office/officeart/2005/8/layout/lProcess2"/>
    <dgm:cxn modelId="{4C707D82-C573-49B6-9BDD-BA41341CBC9A}" type="presOf" srcId="{6FE7F310-1AA3-4C69-85EA-0370029203EE}" destId="{C9719059-6B61-426D-9C5A-0ACC98865866}" srcOrd="1" destOrd="0" presId="urn:microsoft.com/office/officeart/2005/8/layout/lProcess2"/>
    <dgm:cxn modelId="{2004AC85-002A-459C-8892-68561A6629FD}" srcId="{C8D966B3-EE2A-4E8C-B0D6-22C5C30A5B88}" destId="{B03319F1-7BA8-422A-8454-2856395C06C4}" srcOrd="2" destOrd="0" parTransId="{35D8C193-6F09-411A-BC09-B1A84ADC0BF8}" sibTransId="{767A89D9-277F-44AB-A10A-3976EA7F7859}"/>
    <dgm:cxn modelId="{6D1FE58A-1C03-42C5-9DE9-46DB50D7786B}" type="presOf" srcId="{C8D966B3-EE2A-4E8C-B0D6-22C5C30A5B88}" destId="{4A8D5300-62FD-4706-984D-09B4753FA5B7}" srcOrd="0" destOrd="0" presId="urn:microsoft.com/office/officeart/2005/8/layout/lProcess2"/>
    <dgm:cxn modelId="{51B76C8E-AD70-4F97-8298-AE2D0E0614DB}" type="presOf" srcId="{821577AB-32FD-4F56-8EF3-C772316DB02E}" destId="{B55FF3C9-8639-4B03-8EB4-439C8CA826C1}" srcOrd="1" destOrd="0" presId="urn:microsoft.com/office/officeart/2005/8/layout/lProcess2"/>
    <dgm:cxn modelId="{EE2C3A93-7FA8-48A0-AC1C-D37B7CA298B1}" srcId="{C8D966B3-EE2A-4E8C-B0D6-22C5C30A5B88}" destId="{821577AB-32FD-4F56-8EF3-C772316DB02E}" srcOrd="1" destOrd="0" parTransId="{7F30C276-2CDB-4F66-8BD5-850CF51A419F}" sibTransId="{700804CD-F3BD-4E89-A02B-C0CCED48CAAD}"/>
    <dgm:cxn modelId="{BE8825D6-AFFA-4089-9B8F-A6EBE6F87870}" type="presOf" srcId="{B2973164-8D4C-4E73-A541-4568E3095E25}" destId="{E8218AFD-561B-4B45-8A07-6A82685AA2C6}" srcOrd="0" destOrd="0" presId="urn:microsoft.com/office/officeart/2005/8/layout/lProcess2"/>
    <dgm:cxn modelId="{997AA6E0-3C15-49BB-A676-147431B4017F}" type="presOf" srcId="{B5F1DE4F-D68C-49D5-A02E-0D6CD871FDCC}" destId="{7D7340B8-0B27-459B-9F0A-26533011CA0D}" srcOrd="1" destOrd="0" presId="urn:microsoft.com/office/officeart/2005/8/layout/lProcess2"/>
    <dgm:cxn modelId="{8652B7F0-3E0A-4F45-9730-0AE3BE0045BC}" srcId="{C8D966B3-EE2A-4E8C-B0D6-22C5C30A5B88}" destId="{3CD68598-A105-4E81-84B4-8C4EA38504CA}" srcOrd="5" destOrd="0" parTransId="{C7ABBD7C-CB29-4624-8CB3-BE6CE199FD6E}" sibTransId="{00B9A9BA-60F8-4C9F-863A-2B855C2E1A4C}"/>
    <dgm:cxn modelId="{B003DAF3-8A07-4AF3-93FE-83BBB2749DFC}" type="presOf" srcId="{B5F1DE4F-D68C-49D5-A02E-0D6CD871FDCC}" destId="{825B755D-B6D7-412E-B83E-BC94D703D9DE}" srcOrd="0" destOrd="0" presId="urn:microsoft.com/office/officeart/2005/8/layout/lProcess2"/>
    <dgm:cxn modelId="{268F2FFB-92EA-4D18-8A45-E5E289CF9EF4}" type="presOf" srcId="{3CD68598-A105-4E81-84B4-8C4EA38504CA}" destId="{2C2D87D2-0D8E-4817-865E-31A1B5020D2D}" srcOrd="0" destOrd="0" presId="urn:microsoft.com/office/officeart/2005/8/layout/lProcess2"/>
    <dgm:cxn modelId="{E96B13FA-6F3D-413B-87E2-6849EB160CC4}" type="presParOf" srcId="{4A8D5300-62FD-4706-984D-09B4753FA5B7}" destId="{FD61ABEC-CA62-4717-9C7B-A91524B74108}" srcOrd="0" destOrd="0" presId="urn:microsoft.com/office/officeart/2005/8/layout/lProcess2"/>
    <dgm:cxn modelId="{BF7334A1-9830-488F-B2C5-ABC1BFC09238}" type="presParOf" srcId="{FD61ABEC-CA62-4717-9C7B-A91524B74108}" destId="{59E1F7CA-DFAE-4B4E-99DF-207790AB1E5A}" srcOrd="0" destOrd="0" presId="urn:microsoft.com/office/officeart/2005/8/layout/lProcess2"/>
    <dgm:cxn modelId="{D7343CB7-BB1F-4217-A127-D7DDCBCE1495}" type="presParOf" srcId="{FD61ABEC-CA62-4717-9C7B-A91524B74108}" destId="{C9719059-6B61-426D-9C5A-0ACC98865866}" srcOrd="1" destOrd="0" presId="urn:microsoft.com/office/officeart/2005/8/layout/lProcess2"/>
    <dgm:cxn modelId="{5FAFC2F6-6BBA-4F8E-9E24-BD2AB6A1A07B}" type="presParOf" srcId="{FD61ABEC-CA62-4717-9C7B-A91524B74108}" destId="{1AC4D692-9489-43C1-8654-EFE0C40024E0}" srcOrd="2" destOrd="0" presId="urn:microsoft.com/office/officeart/2005/8/layout/lProcess2"/>
    <dgm:cxn modelId="{C8131C0C-8C58-453A-9D45-F20B743FB5F5}" type="presParOf" srcId="{1AC4D692-9489-43C1-8654-EFE0C40024E0}" destId="{BAD7F24B-9E0A-43FB-B89D-CFC93E0D0D02}" srcOrd="0" destOrd="0" presId="urn:microsoft.com/office/officeart/2005/8/layout/lProcess2"/>
    <dgm:cxn modelId="{201BC6A1-714D-477C-83AE-605785484CB5}" type="presParOf" srcId="{4A8D5300-62FD-4706-984D-09B4753FA5B7}" destId="{E5E2DC1A-B400-4210-8678-0D2BD37820D0}" srcOrd="1" destOrd="0" presId="urn:microsoft.com/office/officeart/2005/8/layout/lProcess2"/>
    <dgm:cxn modelId="{B4A255AE-6175-482B-B450-FA2F8249DBAE}" type="presParOf" srcId="{4A8D5300-62FD-4706-984D-09B4753FA5B7}" destId="{D85B310F-F0B0-4B90-A933-B24F909A63A3}" srcOrd="2" destOrd="0" presId="urn:microsoft.com/office/officeart/2005/8/layout/lProcess2"/>
    <dgm:cxn modelId="{E599A3BA-ABD6-4583-9E7F-051DA5BF4BB3}" type="presParOf" srcId="{D85B310F-F0B0-4B90-A933-B24F909A63A3}" destId="{46AF9832-56D3-4C18-82AD-204938CE4CD4}" srcOrd="0" destOrd="0" presId="urn:microsoft.com/office/officeart/2005/8/layout/lProcess2"/>
    <dgm:cxn modelId="{004C1228-7C5B-4B71-9FEB-23F063CA2EDD}" type="presParOf" srcId="{D85B310F-F0B0-4B90-A933-B24F909A63A3}" destId="{B55FF3C9-8639-4B03-8EB4-439C8CA826C1}" srcOrd="1" destOrd="0" presId="urn:microsoft.com/office/officeart/2005/8/layout/lProcess2"/>
    <dgm:cxn modelId="{3200A175-7A62-44D2-B283-BEA8D869E38D}" type="presParOf" srcId="{D85B310F-F0B0-4B90-A933-B24F909A63A3}" destId="{B6559F99-37A6-4B79-B641-8171F975A224}" srcOrd="2" destOrd="0" presId="urn:microsoft.com/office/officeart/2005/8/layout/lProcess2"/>
    <dgm:cxn modelId="{8E567A1D-F0CF-47C5-94C2-E29BDF223FEE}" type="presParOf" srcId="{B6559F99-37A6-4B79-B641-8171F975A224}" destId="{D8711024-CDFF-4DE8-BBBD-1B4017285FFA}" srcOrd="0" destOrd="0" presId="urn:microsoft.com/office/officeart/2005/8/layout/lProcess2"/>
    <dgm:cxn modelId="{2E140154-A8AF-40FD-8C1A-2C9D83E8116A}" type="presParOf" srcId="{4A8D5300-62FD-4706-984D-09B4753FA5B7}" destId="{3672227B-C5D1-479C-8C6D-4D8609F59A6D}" srcOrd="3" destOrd="0" presId="urn:microsoft.com/office/officeart/2005/8/layout/lProcess2"/>
    <dgm:cxn modelId="{5E01613D-51A1-4458-A0FE-66487922AD07}" type="presParOf" srcId="{4A8D5300-62FD-4706-984D-09B4753FA5B7}" destId="{157B30BF-DB04-4D6B-AE86-19B2E6A673A7}" srcOrd="4" destOrd="0" presId="urn:microsoft.com/office/officeart/2005/8/layout/lProcess2"/>
    <dgm:cxn modelId="{70F2F6BA-7D74-40D7-B2AB-7E9EC621DF2C}" type="presParOf" srcId="{157B30BF-DB04-4D6B-AE86-19B2E6A673A7}" destId="{00CDD00B-D9C1-42A5-943D-7D73339A543A}" srcOrd="0" destOrd="0" presId="urn:microsoft.com/office/officeart/2005/8/layout/lProcess2"/>
    <dgm:cxn modelId="{98C7021B-7D6A-46BD-99A0-6A19EB129382}" type="presParOf" srcId="{157B30BF-DB04-4D6B-AE86-19B2E6A673A7}" destId="{74959A31-AB6B-43EC-82C9-E5583C7D3AB1}" srcOrd="1" destOrd="0" presId="urn:microsoft.com/office/officeart/2005/8/layout/lProcess2"/>
    <dgm:cxn modelId="{55A7E1AF-BE83-49B9-9C59-7CD21C3ED64C}" type="presParOf" srcId="{157B30BF-DB04-4D6B-AE86-19B2E6A673A7}" destId="{2F241BCC-01F6-47A2-B5F3-2EC1A2591434}" srcOrd="2" destOrd="0" presId="urn:microsoft.com/office/officeart/2005/8/layout/lProcess2"/>
    <dgm:cxn modelId="{F9ED6EF8-7122-45FD-B553-1679DFF38A19}" type="presParOf" srcId="{2F241BCC-01F6-47A2-B5F3-2EC1A2591434}" destId="{B8BF692D-0571-4DAC-8F90-1D35B644DA32}" srcOrd="0" destOrd="0" presId="urn:microsoft.com/office/officeart/2005/8/layout/lProcess2"/>
    <dgm:cxn modelId="{B248BB9C-8E81-4AA9-830F-CB97388C468F}" type="presParOf" srcId="{4A8D5300-62FD-4706-984D-09B4753FA5B7}" destId="{8C3837FB-9CB0-4FFE-B7EC-19472717FC1D}" srcOrd="5" destOrd="0" presId="urn:microsoft.com/office/officeart/2005/8/layout/lProcess2"/>
    <dgm:cxn modelId="{6A5E305B-0343-4ED6-BEAA-C6AB643860E3}" type="presParOf" srcId="{4A8D5300-62FD-4706-984D-09B4753FA5B7}" destId="{59BC32BC-8C4D-4361-B5CC-D7A4E227AB83}" srcOrd="6" destOrd="0" presId="urn:microsoft.com/office/officeart/2005/8/layout/lProcess2"/>
    <dgm:cxn modelId="{DAB1B6C2-A5B1-4F7B-8EFC-544E20D8494B}" type="presParOf" srcId="{59BC32BC-8C4D-4361-B5CC-D7A4E227AB83}" destId="{E8218AFD-561B-4B45-8A07-6A82685AA2C6}" srcOrd="0" destOrd="0" presId="urn:microsoft.com/office/officeart/2005/8/layout/lProcess2"/>
    <dgm:cxn modelId="{89D978A4-70D5-4319-89B4-DF4B53B5A61A}" type="presParOf" srcId="{59BC32BC-8C4D-4361-B5CC-D7A4E227AB83}" destId="{609E0F83-2DAD-4ABE-94A6-F2E6EC10F977}" srcOrd="1" destOrd="0" presId="urn:microsoft.com/office/officeart/2005/8/layout/lProcess2"/>
    <dgm:cxn modelId="{D5139B05-C32C-40D7-A79B-E2B61507B5FC}" type="presParOf" srcId="{59BC32BC-8C4D-4361-B5CC-D7A4E227AB83}" destId="{BC595E57-53AC-4824-9E3D-A001D4932660}" srcOrd="2" destOrd="0" presId="urn:microsoft.com/office/officeart/2005/8/layout/lProcess2"/>
    <dgm:cxn modelId="{2C9643E1-5677-495B-82D7-9C34C20C2348}" type="presParOf" srcId="{BC595E57-53AC-4824-9E3D-A001D4932660}" destId="{F4F1935E-7EE7-4BEB-B2B5-D858ECAB65E9}" srcOrd="0" destOrd="0" presId="urn:microsoft.com/office/officeart/2005/8/layout/lProcess2"/>
    <dgm:cxn modelId="{2BCDBB5F-CABB-4926-86CC-6B21EFD1C31D}" type="presParOf" srcId="{4A8D5300-62FD-4706-984D-09B4753FA5B7}" destId="{50DF23F0-299B-430B-8B1E-63B3269D8558}" srcOrd="7" destOrd="0" presId="urn:microsoft.com/office/officeart/2005/8/layout/lProcess2"/>
    <dgm:cxn modelId="{FCB53141-117D-4693-A83A-75C17A2F9B31}" type="presParOf" srcId="{4A8D5300-62FD-4706-984D-09B4753FA5B7}" destId="{848C2818-EFCE-46A2-BFDC-AC266964ED59}" srcOrd="8" destOrd="0" presId="urn:microsoft.com/office/officeart/2005/8/layout/lProcess2"/>
    <dgm:cxn modelId="{C71A5FB8-89C9-4E8D-92FB-663C80AC69FE}" type="presParOf" srcId="{848C2818-EFCE-46A2-BFDC-AC266964ED59}" destId="{825B755D-B6D7-412E-B83E-BC94D703D9DE}" srcOrd="0" destOrd="0" presId="urn:microsoft.com/office/officeart/2005/8/layout/lProcess2"/>
    <dgm:cxn modelId="{F3C8EE4E-FCBA-4225-8D4C-A54E76BCB403}" type="presParOf" srcId="{848C2818-EFCE-46A2-BFDC-AC266964ED59}" destId="{7D7340B8-0B27-459B-9F0A-26533011CA0D}" srcOrd="1" destOrd="0" presId="urn:microsoft.com/office/officeart/2005/8/layout/lProcess2"/>
    <dgm:cxn modelId="{923CEE37-79B0-436D-B65D-C6A090118FEE}" type="presParOf" srcId="{848C2818-EFCE-46A2-BFDC-AC266964ED59}" destId="{2FD52E42-2242-41EB-B921-410289FBA400}" srcOrd="2" destOrd="0" presId="urn:microsoft.com/office/officeart/2005/8/layout/lProcess2"/>
    <dgm:cxn modelId="{BBD6546C-ED7C-4981-8DE7-43799A1F7F34}" type="presParOf" srcId="{2FD52E42-2242-41EB-B921-410289FBA400}" destId="{F3FE08CF-6646-478B-B5F0-1F86E986F3D8}" srcOrd="0" destOrd="0" presId="urn:microsoft.com/office/officeart/2005/8/layout/lProcess2"/>
    <dgm:cxn modelId="{7D4820D2-E328-49C7-BDB4-FAFE6D220013}" type="presParOf" srcId="{4A8D5300-62FD-4706-984D-09B4753FA5B7}" destId="{851667F7-4219-4C0C-A47B-D5D868858EE8}" srcOrd="9" destOrd="0" presId="urn:microsoft.com/office/officeart/2005/8/layout/lProcess2"/>
    <dgm:cxn modelId="{E47143CD-EB52-458A-BCB9-0A4A8D23D66F}" type="presParOf" srcId="{4A8D5300-62FD-4706-984D-09B4753FA5B7}" destId="{DC15D46B-FC27-4838-BAD0-F552AB71C397}" srcOrd="10" destOrd="0" presId="urn:microsoft.com/office/officeart/2005/8/layout/lProcess2"/>
    <dgm:cxn modelId="{B1E2CA89-125B-4787-81AE-875614BEB767}" type="presParOf" srcId="{DC15D46B-FC27-4838-BAD0-F552AB71C397}" destId="{2C2D87D2-0D8E-4817-865E-31A1B5020D2D}" srcOrd="0" destOrd="0" presId="urn:microsoft.com/office/officeart/2005/8/layout/lProcess2"/>
    <dgm:cxn modelId="{F2ACA0C7-7BA1-4800-808F-6B16F02BDB24}" type="presParOf" srcId="{DC15D46B-FC27-4838-BAD0-F552AB71C397}" destId="{E7CB3C54-16CD-45DD-9A09-F69CE7195F2C}" srcOrd="1" destOrd="0" presId="urn:microsoft.com/office/officeart/2005/8/layout/lProcess2"/>
    <dgm:cxn modelId="{AB8AA289-A9AD-4429-9354-E2ABB00E7A7E}" type="presParOf" srcId="{DC15D46B-FC27-4838-BAD0-F552AB71C397}" destId="{E6436FEF-B81D-4BC3-9009-2D94F069E91E}" srcOrd="2" destOrd="0" presId="urn:microsoft.com/office/officeart/2005/8/layout/lProcess2"/>
    <dgm:cxn modelId="{66E7E653-C854-427E-AACE-6E8B7976CE5F}" type="presParOf" srcId="{E6436FEF-B81D-4BC3-9009-2D94F069E91E}" destId="{75F6DB66-EBB4-44AE-BF5A-432F4BB6A50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F7CA-DFAE-4B4E-99DF-207790AB1E5A}">
      <dsp:nvSpPr>
        <dsp:cNvPr id="0" name=""/>
        <dsp:cNvSpPr/>
      </dsp:nvSpPr>
      <dsp:spPr>
        <a:xfrm>
          <a:off x="4659" y="0"/>
          <a:ext cx="1841023" cy="37295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b="1" kern="1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الأوراق المكتبية</a:t>
          </a:r>
        </a:p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b="1" kern="12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rPr>
            <a:t>⑥</a:t>
          </a:r>
          <a:endParaRPr lang="en-US" sz="4400" b="1" kern="1200" dirty="0">
            <a:solidFill>
              <a:schemeClr val="accent3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sp:txBody>
      <dsp:txXfrm>
        <a:off x="4659" y="0"/>
        <a:ext cx="1841023" cy="1118863"/>
      </dsp:txXfrm>
    </dsp:sp>
    <dsp:sp modelId="{46AF9832-56D3-4C18-82AD-204938CE4CD4}">
      <dsp:nvSpPr>
        <dsp:cNvPr id="0" name=""/>
        <dsp:cNvSpPr/>
      </dsp:nvSpPr>
      <dsp:spPr>
        <a:xfrm>
          <a:off x="1983760" y="0"/>
          <a:ext cx="1841023" cy="37295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0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الإعلان، الملصق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rPr>
            <a:t>⑤</a:t>
          </a:r>
          <a:endParaRPr lang="en-US" sz="4000" b="1" kern="1200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sp:txBody>
      <dsp:txXfrm>
        <a:off x="1983760" y="0"/>
        <a:ext cx="1841023" cy="1118863"/>
      </dsp:txXfrm>
    </dsp:sp>
    <dsp:sp modelId="{00CDD00B-D9C1-42A5-943D-7D73339A543A}">
      <dsp:nvSpPr>
        <dsp:cNvPr id="0" name=""/>
        <dsp:cNvSpPr/>
      </dsp:nvSpPr>
      <dsp:spPr>
        <a:xfrm>
          <a:off x="3962860" y="0"/>
          <a:ext cx="1841023" cy="37295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0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المطوية، البروشور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rPr>
            <a:t>④</a:t>
          </a:r>
          <a:endParaRPr lang="en-US" sz="4000" b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sp:txBody>
      <dsp:txXfrm>
        <a:off x="3962860" y="0"/>
        <a:ext cx="1841023" cy="1118863"/>
      </dsp:txXfrm>
    </dsp:sp>
    <dsp:sp modelId="{E8218AFD-561B-4B45-8A07-6A82685AA2C6}">
      <dsp:nvSpPr>
        <dsp:cNvPr id="0" name=""/>
        <dsp:cNvSpPr/>
      </dsp:nvSpPr>
      <dsp:spPr>
        <a:xfrm>
          <a:off x="5941960" y="0"/>
          <a:ext cx="1841023" cy="37295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0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الهدايا الترويجية.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rPr>
            <a:t>③</a:t>
          </a:r>
          <a:endParaRPr lang="en-US" sz="4000" b="1" kern="12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sp:txBody>
      <dsp:txXfrm>
        <a:off x="5941960" y="0"/>
        <a:ext cx="1841023" cy="1118863"/>
      </dsp:txXfrm>
    </dsp:sp>
    <dsp:sp modelId="{825B755D-B6D7-412E-B83E-BC94D703D9DE}">
      <dsp:nvSpPr>
        <dsp:cNvPr id="0" name=""/>
        <dsp:cNvSpPr/>
      </dsp:nvSpPr>
      <dsp:spPr>
        <a:xfrm>
          <a:off x="7921060" y="0"/>
          <a:ext cx="1841023" cy="37295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0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صفحات التواصل الاجتماعي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rPr>
            <a:t>②</a:t>
          </a:r>
          <a:endParaRPr lang="en-US" sz="1100" b="1" kern="1200" dirty="0">
            <a:solidFill>
              <a:schemeClr val="accent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sp:txBody>
      <dsp:txXfrm>
        <a:off x="7921060" y="0"/>
        <a:ext cx="1841023" cy="1118863"/>
      </dsp:txXfrm>
    </dsp:sp>
    <dsp:sp modelId="{2C2D87D2-0D8E-4817-865E-31A1B5020D2D}">
      <dsp:nvSpPr>
        <dsp:cNvPr id="0" name=""/>
        <dsp:cNvSpPr/>
      </dsp:nvSpPr>
      <dsp:spPr>
        <a:xfrm>
          <a:off x="9884235" y="0"/>
          <a:ext cx="1841023" cy="37295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0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الموقع الالكتروني</a:t>
          </a: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rPr>
            <a:t>①</a:t>
          </a:r>
          <a:endParaRPr lang="en-US" sz="4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sp:txBody>
      <dsp:txXfrm>
        <a:off x="9884235" y="0"/>
        <a:ext cx="1841023" cy="1118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737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2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38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7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4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4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0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6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9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9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9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9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56C60-FF34-4AE8-A4F6-4AA64C390F1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34865-5557-4ED5-8124-CC6515F94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3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ar/resource/60757280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ACDDC5-BDEA-D4F9-CA56-B182792A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EA9A8F-8CFF-426C-D7AF-44B6F4405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صور صباح الخير جميلة ، ادعية صباح الخير ، صباحيات ، صباح الخير 2023 صور -  منوعات ويب - Medium">
            <a:extLst>
              <a:ext uri="{FF2B5EF4-FFF2-40B4-BE49-F238E27FC236}">
                <a16:creationId xmlns:a16="http://schemas.microsoft.com/office/drawing/2014/main" id="{96EF203A-436D-4E13-3924-9B2762E0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71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D5A6866C-3762-E29A-EA00-9ACCF920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713" y="513522"/>
            <a:ext cx="7845287" cy="573155"/>
          </a:xfr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ar-SA" sz="4800" dirty="0">
                <a:cs typeface="Akhbar MT" pitchFamily="2" charset="-78"/>
              </a:rPr>
              <a:t>اهم </a:t>
            </a:r>
            <a:r>
              <a:rPr lang="ar-SA" sz="48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المطبوعات والملحقات الرقمية للهوية البصرية </a:t>
            </a:r>
            <a:endParaRPr lang="en-US" sz="4800" dirty="0">
              <a:cs typeface="Akhbar MT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FFAC34B-F890-015C-670A-6A2E5440E873}"/>
              </a:ext>
            </a:extLst>
          </p:cNvPr>
          <p:cNvSpPr/>
          <p:nvPr/>
        </p:nvSpPr>
        <p:spPr>
          <a:xfrm>
            <a:off x="7156174" y="1086677"/>
            <a:ext cx="4810540" cy="55857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ijMuna-Bold"/>
                <a:cs typeface="Calibri" panose="020F0502020204030204" pitchFamily="34" charset="0"/>
              </a:rPr>
              <a:t>Brochure</a:t>
            </a:r>
            <a:r>
              <a:rPr lang="en-US" sz="1600" b="0" i="0" u="none" strike="noStrike" baseline="0" dirty="0">
                <a:solidFill>
                  <a:srgbClr val="009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b="0" i="0" u="none" strike="noStrike" baseline="0" dirty="0">
                <a:solidFill>
                  <a:srgbClr val="009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ijMuna-Bold"/>
                <a:cs typeface="Calibri" panose="020F0502020204030204" pitchFamily="34" charset="0"/>
              </a:rPr>
              <a:t>البروشور</a:t>
            </a:r>
          </a:p>
          <a:p>
            <a:pPr algn="r" rtl="1"/>
            <a:endParaRPr lang="ar-SA" sz="2000" b="1" dirty="0">
              <a:solidFill>
                <a:srgbClr val="000000"/>
              </a:solidFill>
              <a:latin typeface="BahijMuna-Bold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ومهمته في الأساس إعلانية، وهي المطويات التي تروج في نفس الوقت للمؤسسات وعلاماتها التجارية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تحتوي أيضا على نصوص توضيحية لنوعية وخصوصية المنتجات أو الخدمات التي تقدمها. 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عبارة عن نشرة إعلانية مكتوبة.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سريعة الانتقال بين الناس مما يساهم بالتعريف أكثر بالمؤسسة ودعم الثقة بينها وبين الفئة المستهدفة.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BahijMuna-Bold"/>
              <a:cs typeface="Akhbar MT" pitchFamily="2" charset="-78"/>
            </a:endParaRPr>
          </a:p>
        </p:txBody>
      </p:sp>
      <p:pic>
        <p:nvPicPr>
          <p:cNvPr id="7174" name="Picture 6" descr="مطوية Projects | Photos, videos, logos, illustrations and branding on  Behance">
            <a:extLst>
              <a:ext uri="{FF2B5EF4-FFF2-40B4-BE49-F238E27FC236}">
                <a16:creationId xmlns:a16="http://schemas.microsoft.com/office/drawing/2014/main" id="{2CF0251F-4D24-0B37-C877-D8F6636C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6" y="3718890"/>
            <a:ext cx="38481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مطويات Projects | Photos, videos, logos, illustrations and branding on  Behance">
            <a:extLst>
              <a:ext uri="{FF2B5EF4-FFF2-40B4-BE49-F238E27FC236}">
                <a16:creationId xmlns:a16="http://schemas.microsoft.com/office/drawing/2014/main" id="{AE1933E3-91CB-2FA5-9829-D9006D07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03" y="1924050"/>
            <a:ext cx="38481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s-109N6-brochure-gif - Neoscape">
            <a:extLst>
              <a:ext uri="{FF2B5EF4-FFF2-40B4-BE49-F238E27FC236}">
                <a16:creationId xmlns:a16="http://schemas.microsoft.com/office/drawing/2014/main" id="{1EDD20BD-0E5B-EF47-6C36-CFE7E63C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6" y="129210"/>
            <a:ext cx="3796748" cy="253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7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D5A6866C-3762-E29A-EA00-9ACCF920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713" y="513522"/>
            <a:ext cx="7845287" cy="573155"/>
          </a:xfr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ar-SA" sz="4800" dirty="0">
                <a:cs typeface="Akhbar MT" pitchFamily="2" charset="-78"/>
              </a:rPr>
              <a:t>اهم </a:t>
            </a:r>
            <a:r>
              <a:rPr lang="ar-SA" sz="48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المطبوعات والملحقات الرقمية للهوية البصرية </a:t>
            </a:r>
            <a:endParaRPr lang="en-US" sz="4800" dirty="0">
              <a:cs typeface="Akhbar MT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C7B2DFF-17F5-1164-3D01-F0D50079ADC4}"/>
              </a:ext>
            </a:extLst>
          </p:cNvPr>
          <p:cNvSpPr/>
          <p:nvPr/>
        </p:nvSpPr>
        <p:spPr>
          <a:xfrm>
            <a:off x="8229601" y="1298714"/>
            <a:ext cx="3710609" cy="53273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ijMuna-Bold"/>
                <a:cs typeface="Calibri" panose="020F0502020204030204" pitchFamily="34" charset="0"/>
              </a:rPr>
              <a:t>الهدايا الترويجية</a:t>
            </a:r>
          </a:p>
          <a:p>
            <a:pPr algn="r" rtl="1"/>
            <a:endParaRPr lang="ar-S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ijMuna-Bold"/>
              <a:cs typeface="Calibri" panose="020F0502020204030204" pitchFamily="34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3200" dirty="0">
                <a:solidFill>
                  <a:srgbClr val="000000"/>
                </a:solidFill>
                <a:latin typeface="BahijMuna-Bold"/>
                <a:cs typeface="Akhbar MT" pitchFamily="2" charset="-78"/>
              </a:rPr>
              <a:t>وهي هدايا تقدمها المؤسسة لمجموعتها المستهدفة لدعم علاقة الثقة والولاء بينهم. 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3200" dirty="0">
                <a:solidFill>
                  <a:srgbClr val="000000"/>
                </a:solidFill>
                <a:latin typeface="BahijMuna-Bold"/>
                <a:cs typeface="Akhbar MT" pitchFamily="2" charset="-78"/>
              </a:rPr>
              <a:t>تحتوي غالبا على الشعار ومعلومات التواصل مع المؤسسة ويتم تصميمها بالاعتماد على هويتها البصرية</a:t>
            </a:r>
            <a:endParaRPr lang="en-US" sz="3200" dirty="0">
              <a:solidFill>
                <a:srgbClr val="000000"/>
              </a:solidFill>
              <a:latin typeface="BahijMuna-Bold"/>
              <a:cs typeface="Akhbar MT" pitchFamily="2" charset="-78"/>
            </a:endParaRPr>
          </a:p>
        </p:txBody>
      </p:sp>
      <p:pic>
        <p:nvPicPr>
          <p:cNvPr id="8196" name="Picture 4" descr="هدية ترويجية مخصصة هدايا ترويجية مخصصة للشركات قم بطباعة شعارك">
            <a:extLst>
              <a:ext uri="{FF2B5EF4-FFF2-40B4-BE49-F238E27FC236}">
                <a16:creationId xmlns:a16="http://schemas.microsoft.com/office/drawing/2014/main" id="{9CB5FAA7-4234-08C6-4E41-3C18142C5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42705"/>
          <a:stretch/>
        </p:blipFill>
        <p:spPr bwMode="auto">
          <a:xfrm>
            <a:off x="225255" y="314740"/>
            <a:ext cx="5208126" cy="312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شركات هدايا ترويجية ودعائية - الجارحي للدعاية والاعلان">
            <a:extLst>
              <a:ext uri="{FF2B5EF4-FFF2-40B4-BE49-F238E27FC236}">
                <a16:creationId xmlns:a16="http://schemas.microsoft.com/office/drawing/2014/main" id="{BF6B9200-32F0-B236-66EB-DF0E8A6D5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8" y="3581400"/>
            <a:ext cx="2890741" cy="2710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هدايا ترويجية مخصصة بالجملة مجموعات عناصر ترويجية رخيصة مع شعار - الصين هدية  ترويجية، هدايا ترويجية، هدايا ترويجية للشركات، ترويج هدايا تسويقية، منتجات  ترويجية أفكار هدايا هدايا، هدايا تذكارية، مجموعات هدايا ترويجية،">
            <a:extLst>
              <a:ext uri="{FF2B5EF4-FFF2-40B4-BE49-F238E27FC236}">
                <a16:creationId xmlns:a16="http://schemas.microsoft.com/office/drawing/2014/main" id="{A325906A-15DC-E172-6F6F-663B40B8A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هدايا ترويجية للشركات - الجارحي للدعاية والاعلان">
            <a:extLst>
              <a:ext uri="{FF2B5EF4-FFF2-40B4-BE49-F238E27FC236}">
                <a16:creationId xmlns:a16="http://schemas.microsoft.com/office/drawing/2014/main" id="{22692A3A-0CC3-6A41-CFAD-402BE47FF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89" y="3581400"/>
            <a:ext cx="3730323" cy="248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3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D5A6866C-3762-E29A-EA00-9ACCF920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713" y="513522"/>
            <a:ext cx="7845287" cy="573155"/>
          </a:xfr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ar-SA" sz="4800" dirty="0">
                <a:cs typeface="Akhbar MT" pitchFamily="2" charset="-78"/>
              </a:rPr>
              <a:t>اهم </a:t>
            </a:r>
            <a:r>
              <a:rPr lang="ar-SA" sz="48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المطبوعات والملحقات الرقمية للهوية البصرية </a:t>
            </a:r>
            <a:endParaRPr lang="en-US" sz="4800" dirty="0">
              <a:cs typeface="Akhbar MT" pitchFamily="2" charset="-78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5BBBBD8-1ECA-55E9-E3C6-1D4BC1C2FC05}"/>
              </a:ext>
            </a:extLst>
          </p:cNvPr>
          <p:cNvSpPr/>
          <p:nvPr/>
        </p:nvSpPr>
        <p:spPr>
          <a:xfrm>
            <a:off x="6387549" y="1086677"/>
            <a:ext cx="5473148" cy="55659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ijMuna-Bold"/>
                <a:cs typeface="Calibri" panose="020F0502020204030204" pitchFamily="34" charset="0"/>
              </a:rPr>
              <a:t>صفحات التواصل الاجتماعي</a:t>
            </a:r>
          </a:p>
          <a:p>
            <a:pPr marL="571500" indent="-571500" algn="just" rtl="1">
              <a:buFont typeface="Wingdings" panose="05000000000000000000" pitchFamily="2" charset="2"/>
              <a:buChar char="q"/>
            </a:pPr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ijMuna-Bold"/>
                <a:cs typeface="Calibri" panose="020F0502020204030204" pitchFamily="34" charset="0"/>
              </a:rPr>
              <a:t> </a:t>
            </a:r>
            <a:r>
              <a:rPr lang="ar-S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تعد من أهم الوسائل الرقمية للتعريف والترويج بالمؤسسات في عصرنا الحالي ويتم تصميم صفحاتها بالاعتماد على الهوية البصرية للمؤسسة </a:t>
            </a:r>
          </a:p>
          <a:p>
            <a:pPr marL="457200" indent="-457200" algn="just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تضم جميع المعلومات الخاصة بها وبالمنتجات أو الخدمات التي تقدمها.</a:t>
            </a:r>
          </a:p>
          <a:p>
            <a:pPr marL="457200" indent="-457200" algn="just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ومن مميزات هذه الصفحات أنها تدعم التواصل السريع بينها وبين العملاء عن طريق تبادل الرسائل، مثل: </a:t>
            </a:r>
            <a:r>
              <a:rPr lang="ar-SA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الانستجرام</a:t>
            </a:r>
            <a:r>
              <a:rPr lang="ar-S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 والتويتر وغيرها.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BahijMuna-Bold"/>
              <a:cs typeface="Akhbar MT" pitchFamily="2" charset="-78"/>
            </a:endParaRPr>
          </a:p>
        </p:txBody>
      </p:sp>
      <p:pic>
        <p:nvPicPr>
          <p:cNvPr id="9218" name="Picture 2" descr="شاهدة الصور التي يعجب بها اي شخص علي الانستجرام | معرفة ما يقوم به صديقك  علي انستقرام">
            <a:extLst>
              <a:ext uri="{FF2B5EF4-FFF2-40B4-BE49-F238E27FC236}">
                <a16:creationId xmlns:a16="http://schemas.microsoft.com/office/drawing/2014/main" id="{9EA55C5A-87CA-02DB-5A08-C2020F25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252412"/>
            <a:ext cx="3810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1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D5A6866C-3762-E29A-EA00-9ACCF920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713" y="513522"/>
            <a:ext cx="7845287" cy="573155"/>
          </a:xfr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ar-SA" sz="4800" dirty="0">
                <a:cs typeface="Akhbar MT" pitchFamily="2" charset="-78"/>
              </a:rPr>
              <a:t>اهم </a:t>
            </a:r>
            <a:r>
              <a:rPr lang="ar-SA" sz="48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المطبوعات والملحقات الرقمية للهوية البصرية </a:t>
            </a:r>
            <a:endParaRPr lang="en-US" sz="4800" dirty="0">
              <a:cs typeface="Akhbar MT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FFAC34B-F890-015C-670A-6A2E5440E873}"/>
              </a:ext>
            </a:extLst>
          </p:cNvPr>
          <p:cNvSpPr/>
          <p:nvPr/>
        </p:nvSpPr>
        <p:spPr>
          <a:xfrm>
            <a:off x="7792280" y="1378227"/>
            <a:ext cx="4134678" cy="53538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ijMuna-Bold"/>
                <a:cs typeface="Calibri" panose="020F0502020204030204" pitchFamily="34" charset="0"/>
              </a:rPr>
              <a:t>الموقع الإلكتروني</a:t>
            </a:r>
          </a:p>
          <a:p>
            <a:pPr algn="r" rtl="1"/>
            <a:endParaRPr lang="ar-S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ijMuna-Bold"/>
              <a:cs typeface="Calibri" panose="020F0502020204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يتم تصميمه بالاعتماد على الهوية البصرية للشركة وهو الموقع الرسمي لها 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يعمل على التعريف والترويج لجميع المنتجات والخدمات التي تقدمها، كما يحتوي على جميع معلومات التواصل مع المؤسسة.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AF7961E-6994-65E2-3BAB-B8E0192E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374"/>
          <a:stretch/>
        </p:blipFill>
        <p:spPr>
          <a:xfrm>
            <a:off x="427862" y="1086677"/>
            <a:ext cx="6556034" cy="267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629286D-F7D6-8BEE-F483-4EBD0C93A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62" y="4002157"/>
            <a:ext cx="6556034" cy="267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7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D5A6866C-3762-E29A-EA00-9ACCF920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713" y="513522"/>
            <a:ext cx="7845287" cy="573155"/>
          </a:xfr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ar-SA" sz="4800" dirty="0">
                <a:cs typeface="Akhbar MT" pitchFamily="2" charset="-78"/>
              </a:rPr>
              <a:t>اهم </a:t>
            </a:r>
            <a:r>
              <a:rPr lang="ar-SA" sz="48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المطبوعات والملحقات الرقمية للهوية البصرية </a:t>
            </a:r>
            <a:endParaRPr lang="en-US" sz="4800" dirty="0">
              <a:cs typeface="Akhbar MT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FFAC34B-F890-015C-670A-6A2E5440E873}"/>
              </a:ext>
            </a:extLst>
          </p:cNvPr>
          <p:cNvSpPr/>
          <p:nvPr/>
        </p:nvSpPr>
        <p:spPr>
          <a:xfrm>
            <a:off x="7792280" y="1378227"/>
            <a:ext cx="4134678" cy="53538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ijMuna-Bold"/>
                <a:cs typeface="Calibri" panose="020F0502020204030204" pitchFamily="34" charset="0"/>
              </a:rPr>
              <a:t>Office Papers </a:t>
            </a:r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ijMuna-Bold"/>
                <a:cs typeface="Calibri" panose="020F0502020204030204" pitchFamily="34" charset="0"/>
              </a:rPr>
              <a:t>الأوراق المكتبية </a:t>
            </a:r>
          </a:p>
          <a:p>
            <a:pPr algn="r" rtl="1"/>
            <a:endParaRPr lang="ar-SA" sz="1800" b="1" i="0" u="none" strike="noStrike" baseline="0" dirty="0">
              <a:solidFill>
                <a:srgbClr val="009AFF"/>
              </a:solidFill>
              <a:latin typeface="BahijMuna-Bold"/>
              <a:cs typeface="Calibri" panose="020F0502020204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ومنها أوراق وأظرف المراسلات والملفات 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هي أوراق رسمية خاصة بالمؤسسة ومعاملاتها مع العملاء.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ijMuna-Bold"/>
                <a:cs typeface="Akhbar MT" pitchFamily="2" charset="-78"/>
              </a:rPr>
              <a:t>يترأس صفحاتها شعار المؤسسة وتحتوي على عنوان ومعلومات التواصل بها.</a:t>
            </a:r>
          </a:p>
        </p:txBody>
      </p:sp>
      <p:pic>
        <p:nvPicPr>
          <p:cNvPr id="10242" name="Picture 2" descr="تصميم الأوراق المكتبية | Chart, Office, Office supplies">
            <a:extLst>
              <a:ext uri="{FF2B5EF4-FFF2-40B4-BE49-F238E27FC236}">
                <a16:creationId xmlns:a16="http://schemas.microsoft.com/office/drawing/2014/main" id="{D34EB6F0-8433-A0A5-51B1-80448593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71A2B"/>
              </a:clrFrom>
              <a:clrTo>
                <a:srgbClr val="271A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983"/>
            <a:ext cx="3972339" cy="39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أظرف مكتبية لشركات العقار">
            <a:extLst>
              <a:ext uri="{FF2B5EF4-FFF2-40B4-BE49-F238E27FC236}">
                <a16:creationId xmlns:a16="http://schemas.microsoft.com/office/drawing/2014/main" id="{8E83D490-A846-4ADE-AEBB-0082B541C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ECECE"/>
              </a:clrFrom>
              <a:clrTo>
                <a:srgbClr val="CEC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21932" r="1459" b="22705"/>
          <a:stretch/>
        </p:blipFill>
        <p:spPr bwMode="auto">
          <a:xfrm>
            <a:off x="188491" y="3624023"/>
            <a:ext cx="6556865" cy="301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83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3E06DD-8102-5860-7205-1DAB51E7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43" y="1559176"/>
            <a:ext cx="9382539" cy="600601"/>
          </a:xfrm>
        </p:spPr>
        <p:txBody>
          <a:bodyPr>
            <a:noAutofit/>
          </a:bodyPr>
          <a:lstStyle/>
          <a:p>
            <a:pPr algn="l"/>
            <a:r>
              <a:rPr lang="ar-S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النشاط الختامي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3314" name="Picture 2" descr="Finish Line Running Sticker by ReesLeisure for iOS &amp; Android | GIPHY">
            <a:extLst>
              <a:ext uri="{FF2B5EF4-FFF2-40B4-BE49-F238E27FC236}">
                <a16:creationId xmlns:a16="http://schemas.microsoft.com/office/drawing/2014/main" id="{91FAA025-81C2-9816-DC68-35DAC7568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4466"/>
            <a:ext cx="5413513" cy="399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hlinkClick r:id="rId3"/>
            <a:extLst>
              <a:ext uri="{FF2B5EF4-FFF2-40B4-BE49-F238E27FC236}">
                <a16:creationId xmlns:a16="http://schemas.microsoft.com/office/drawing/2014/main" id="{80D5DDAA-28F3-E952-8306-2C511F9F4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628" y="740818"/>
            <a:ext cx="6393427" cy="57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4FAA8A-C0F1-38D6-E7BC-19295F8A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مراجعة لما تم دراسته في الحصة السابقة</a:t>
            </a: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09A635-72B4-7852-CD45-3554F20F1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A" sz="3600" dirty="0">
                <a:solidFill>
                  <a:schemeClr val="accent4">
                    <a:lumMod val="75000"/>
                  </a:schemeClr>
                </a:solidFill>
              </a:rPr>
              <a:t>الخطوات الإجرائية لتصميم الهوية المرئية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ar-SA" sz="3600" dirty="0">
              <a:solidFill>
                <a:schemeClr val="accent4">
                  <a:lumMod val="75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A" sz="3600" dirty="0">
                <a:solidFill>
                  <a:schemeClr val="accent4">
                    <a:lumMod val="75000"/>
                  </a:schemeClr>
                </a:solidFill>
              </a:rPr>
              <a:t>برامج التصميم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شريط الذكريات فارغ, إستراتيجية سكوير نسبيا استراتيجيات مفرغة شريط - -  julien-chambon.com">
            <a:extLst>
              <a:ext uri="{FF2B5EF4-FFF2-40B4-BE49-F238E27FC236}">
                <a16:creationId xmlns:a16="http://schemas.microsoft.com/office/drawing/2014/main" id="{1C4C5229-D549-EFA6-1F4E-12F14F15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36" y="4913658"/>
            <a:ext cx="4784664" cy="14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0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E238E9-54F9-3CDF-8AB7-FADEA5AA7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08274"/>
            <a:ext cx="11781183" cy="3179412"/>
          </a:xfrm>
        </p:spPr>
        <p:txBody>
          <a:bodyPr>
            <a:noAutofit/>
          </a:bodyPr>
          <a:lstStyle/>
          <a:p>
            <a:pPr algn="ctr" rtl="1"/>
            <a:r>
              <a:rPr lang="ar-SA" sz="4400" dirty="0"/>
              <a:t>الفصل الثاني</a:t>
            </a:r>
            <a:br>
              <a:rPr lang="ar-SA" sz="4400" dirty="0"/>
            </a:br>
            <a:br>
              <a:rPr lang="ar-SA" sz="4400" dirty="0"/>
            </a:br>
            <a:r>
              <a:rPr lang="ar-SA" sz="4400" dirty="0"/>
              <a:t>الدرس الخامس : </a:t>
            </a:r>
            <a:r>
              <a:rPr lang="ar-SA" sz="4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BahijMuna-Black"/>
              </a:rPr>
              <a:t>المطبوعات، والملحقات الرقمية للهوية المرئية.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70C4AF2-31AE-289A-6470-D9285C94D33C}"/>
              </a:ext>
            </a:extLst>
          </p:cNvPr>
          <p:cNvSpPr/>
          <p:nvPr/>
        </p:nvSpPr>
        <p:spPr>
          <a:xfrm>
            <a:off x="530086" y="6294783"/>
            <a:ext cx="2425148" cy="4903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اعداد: سارة العنزي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51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4C3062-BE55-2868-592B-9F083047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148" y="473294"/>
            <a:ext cx="3491948" cy="1293028"/>
          </a:xfrm>
        </p:spPr>
        <p:txBody>
          <a:bodyPr>
            <a:noAutofit/>
          </a:bodyPr>
          <a:lstStyle/>
          <a:p>
            <a:pPr algn="l"/>
            <a:r>
              <a:rPr lang="ar-SA" sz="8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أهدافنا </a:t>
            </a:r>
            <a:endParaRPr lang="en-US" sz="8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F69CCF-46C0-4353-5E96-1E2591428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831" y="1766322"/>
            <a:ext cx="7318513" cy="4123332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ar-SA" sz="1800" b="0" i="0" u="none" strike="noStrike" baseline="0" dirty="0">
              <a:solidFill>
                <a:srgbClr val="000000"/>
              </a:solidFill>
              <a:latin typeface="BahijMuna-Black"/>
            </a:endParaRP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SA" sz="32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BahijMuna-Bold"/>
              </a:rPr>
              <a:t>توضيح أهم المطبوعات والملحقات الرقمية لهوية المؤسسات المرئية.</a:t>
            </a:r>
          </a:p>
          <a:p>
            <a:pPr algn="just" rtl="1">
              <a:buFont typeface="Wingdings" panose="05000000000000000000" pitchFamily="2" charset="2"/>
              <a:buChar char="q"/>
            </a:pPr>
            <a:endParaRPr lang="ar-SA" sz="3200" b="1" i="0" u="none" strike="noStrike" baseline="0" dirty="0">
              <a:solidFill>
                <a:schemeClr val="accent4">
                  <a:lumMod val="50000"/>
                </a:schemeClr>
              </a:solidFill>
              <a:latin typeface="BahijMuna-Bold"/>
            </a:endParaRPr>
          </a:p>
          <a:p>
            <a:pPr marL="0" indent="0" algn="just" rtl="1">
              <a:buNone/>
            </a:pPr>
            <a:endParaRPr lang="ar-SA" sz="3200" b="1" i="0" u="none" strike="noStrike" baseline="0" dirty="0">
              <a:solidFill>
                <a:schemeClr val="accent4">
                  <a:lumMod val="50000"/>
                </a:schemeClr>
              </a:solidFill>
              <a:latin typeface="BahijMuna-Bold"/>
            </a:endParaRP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SA" sz="32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BahijMuna-Bold"/>
              </a:rPr>
              <a:t>استنتاج أهميتها في تمثيل العلامة التجارية والترويج لها.</a:t>
            </a:r>
          </a:p>
          <a:p>
            <a:pPr marL="0" indent="0" algn="just" rtl="1">
              <a:buNone/>
            </a:pPr>
            <a:endParaRPr lang="ar-SA" sz="3200" b="1" i="0" u="none" strike="noStrike" baseline="0" dirty="0">
              <a:solidFill>
                <a:schemeClr val="accent4">
                  <a:lumMod val="50000"/>
                </a:schemeClr>
              </a:solidFill>
              <a:latin typeface="BahijMuna-Bold"/>
            </a:endParaRPr>
          </a:p>
        </p:txBody>
      </p:sp>
      <p:pic>
        <p:nvPicPr>
          <p:cNvPr id="4098" name="Picture 2" descr="Goal GIFs - Get the best gif on GIFER">
            <a:extLst>
              <a:ext uri="{FF2B5EF4-FFF2-40B4-BE49-F238E27FC236}">
                <a16:creationId xmlns:a16="http://schemas.microsoft.com/office/drawing/2014/main" id="{8E8E9253-8255-F8C3-9E5B-DD60F2C6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9" y="2546131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9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AE58C203-60A3-718F-2BE3-1D5A3AEAF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ABC05480-7209-7C57-E830-2DEB0353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035" y="1935478"/>
            <a:ext cx="4114800" cy="3094485"/>
          </a:xfrm>
        </p:spPr>
        <p:txBody>
          <a:bodyPr>
            <a:normAutofit/>
          </a:bodyPr>
          <a:lstStyle/>
          <a:p>
            <a:pPr algn="ctr"/>
            <a:r>
              <a:rPr lang="ar-SA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أولا: </a:t>
            </a:r>
            <a:r>
              <a:rPr lang="ar-SA" sz="4800" b="1" i="0" u="none" strike="noStrike" baseline="0" dirty="0">
                <a:solidFill>
                  <a:srgbClr val="2EA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أهم المطبوعات والملحقات الرقمية لهوية المؤسسات المرئية.</a:t>
            </a:r>
          </a:p>
        </p:txBody>
      </p:sp>
      <p:pic>
        <p:nvPicPr>
          <p:cNvPr id="1026" name="Picture 2" descr="خدمة تصميم الهوية التجارية تصميمات لوجوهات شعارات احترافية | صدي القاهرة">
            <a:extLst>
              <a:ext uri="{FF2B5EF4-FFF2-40B4-BE49-F238E27FC236}">
                <a16:creationId xmlns:a16="http://schemas.microsoft.com/office/drawing/2014/main" id="{B981CA17-5043-BD88-97E9-A9E95220B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82" y="746759"/>
            <a:ext cx="6510618" cy="54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F1016184-5CA9-403B-69D9-869F4E79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887895"/>
            <a:ext cx="8610600" cy="781879"/>
          </a:xfrm>
        </p:spPr>
        <p:txBody>
          <a:bodyPr/>
          <a:lstStyle/>
          <a:p>
            <a:pPr marL="571500" indent="-571500" algn="l" rtl="1">
              <a:buFont typeface="Wingdings" panose="05000000000000000000" pitchFamily="2" charset="2"/>
              <a:buChar char="v"/>
            </a:pPr>
            <a:r>
              <a:rPr lang="ar-SA" sz="4000" b="1" i="0" u="none" strike="noStrike" baseline="0" dirty="0">
                <a:solidFill>
                  <a:srgbClr val="2EA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أهم المطبوعات والملحقات الرقمية لهوية المؤسسات المرئية.</a:t>
            </a:r>
            <a:endParaRPr lang="en-US" dirty="0">
              <a:cs typeface="Akhbar MT" pitchFamily="2" charset="-78"/>
            </a:endParaRPr>
          </a:p>
        </p:txBody>
      </p:sp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DF92DF42-0495-409A-9BB6-D88FB6C00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369424"/>
              </p:ext>
            </p:extLst>
          </p:nvPr>
        </p:nvGraphicFramePr>
        <p:xfrm>
          <a:off x="223078" y="2366454"/>
          <a:ext cx="11745844" cy="372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96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ABC05480-7209-7C57-E830-2DEB0353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293287"/>
            <a:ext cx="3737113" cy="3094485"/>
          </a:xfrm>
        </p:spPr>
        <p:txBody>
          <a:bodyPr>
            <a:normAutofit/>
          </a:bodyPr>
          <a:lstStyle/>
          <a:p>
            <a:pPr algn="r" rtl="1"/>
            <a:r>
              <a:rPr lang="ar-SA" sz="66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ثانيا: </a:t>
            </a:r>
            <a:r>
              <a:rPr lang="ar-SA" sz="40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المطبوعات والملحقات الرقمية للهوية البصرية في تمثيل العلامة التجارية والترويج لها.</a:t>
            </a:r>
            <a:endParaRPr lang="ar-SA" sz="8800" b="1" i="0" u="none" strike="noStrike" baseline="0" dirty="0">
              <a:solidFill>
                <a:srgbClr val="2EA6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9BCACF8-79CA-94D4-76BF-262C7A482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617" y="614238"/>
            <a:ext cx="8309113" cy="5905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863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D5A6866C-3762-E29A-EA00-9ACCF920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713" y="513522"/>
            <a:ext cx="7845287" cy="573155"/>
          </a:xfr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ar-SA" sz="4800" dirty="0">
                <a:cs typeface="Akhbar MT" pitchFamily="2" charset="-78"/>
              </a:rPr>
              <a:t>اهم </a:t>
            </a:r>
            <a:r>
              <a:rPr lang="ar-SA" sz="48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المطبوعات والملحقات الرقمية للهوية البصرية </a:t>
            </a:r>
            <a:endParaRPr lang="en-US" sz="4800" dirty="0">
              <a:cs typeface="Akhbar MT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C7B2DFF-17F5-1164-3D01-F0D50079ADC4}"/>
              </a:ext>
            </a:extLst>
          </p:cNvPr>
          <p:cNvSpPr/>
          <p:nvPr/>
        </p:nvSpPr>
        <p:spPr>
          <a:xfrm>
            <a:off x="8362122" y="1656522"/>
            <a:ext cx="3710609" cy="49795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0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Business card </a:t>
            </a:r>
            <a:r>
              <a:rPr lang="ar-SA" sz="40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ijMuna-Bold"/>
                <a:cs typeface="Calibri" panose="020F0502020204030204" pitchFamily="34" charset="0"/>
              </a:rPr>
              <a:t>بطاقة العمل</a:t>
            </a:r>
            <a:endParaRPr lang="ar-SA" sz="2400" b="1" i="0" u="none" strike="noStrik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ijMuna-Bold"/>
              <a:cs typeface="Calibri" panose="020F0502020204030204" pitchFamily="34" charset="0"/>
            </a:endParaRPr>
          </a:p>
          <a:p>
            <a:pPr algn="r" rtl="1"/>
            <a:endParaRPr lang="ar-SA" sz="1800" b="1" i="0" u="none" strike="noStrike" baseline="0" dirty="0">
              <a:solidFill>
                <a:srgbClr val="009AFF"/>
              </a:solidFill>
              <a:latin typeface="BahijMuna-Bold"/>
              <a:cs typeface="Calibri" panose="020F0502020204030204" pitchFamily="34" charset="0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000" b="1" i="0" u="none" strike="noStrike" baseline="0" dirty="0">
                <a:solidFill>
                  <a:srgbClr val="000000"/>
                </a:solidFill>
                <a:latin typeface="BahijMuna-Bold"/>
              </a:rPr>
              <a:t>تعرف بالشركة وفي نفس الوقت بأصحاب العمل والموظفين.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000" b="1" i="0" u="none" strike="noStrike" baseline="0" dirty="0">
                <a:solidFill>
                  <a:srgbClr val="000000"/>
                </a:solidFill>
                <a:latin typeface="BahijMuna-Bold"/>
              </a:rPr>
              <a:t>وتحتوي على جميع المعلومات الأساسية للتواصل مع صاحب البطاقة وبالشركة )اسم صاحب البطاقة، عنوان المؤسسة، أرقام الهاتف الأرضية والشخصية، البريد والموقع الإلكتروني، الخ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000" b="1" i="0" u="none" strike="noStrike" baseline="0" dirty="0">
                <a:solidFill>
                  <a:srgbClr val="000000"/>
                </a:solidFill>
                <a:latin typeface="BahijMuna-Bold"/>
              </a:rPr>
              <a:t> ممكن أن تكون رأسية الوضع في تصميمها أو عرضية.</a:t>
            </a:r>
            <a:endParaRPr lang="en-US" sz="2000" dirty="0"/>
          </a:p>
        </p:txBody>
      </p:sp>
      <p:pic>
        <p:nvPicPr>
          <p:cNvPr id="5122" name="Picture 2" descr="Business-card-design GIFs - Get the best GIF on GIPHY">
            <a:extLst>
              <a:ext uri="{FF2B5EF4-FFF2-40B4-BE49-F238E27FC236}">
                <a16:creationId xmlns:a16="http://schemas.microsoft.com/office/drawing/2014/main" id="{E991EAE7-AE19-35BC-41BE-CAC489D68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" y="568187"/>
            <a:ext cx="2860813" cy="286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قوالب بطاقات العمل الإبداعي 15 – مع تصاميم فريدة من نوعها | Envato Tuts+">
            <a:extLst>
              <a:ext uri="{FF2B5EF4-FFF2-40B4-BE49-F238E27FC236}">
                <a16:creationId xmlns:a16="http://schemas.microsoft.com/office/drawing/2014/main" id="{445E90F2-30FC-EC21-0D6A-2A4F0864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6" y="4382091"/>
            <a:ext cx="5245374" cy="196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تحميل كارت شخصى خاص بمجال العقارات بالطابع الاسود ومدمج معة اللون الذهبى  والفضى روعة">
            <a:extLst>
              <a:ext uri="{FF2B5EF4-FFF2-40B4-BE49-F238E27FC236}">
                <a16:creationId xmlns:a16="http://schemas.microsoft.com/office/drawing/2014/main" id="{3ABC9320-36CC-3259-70E5-8C53A6A7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315573"/>
            <a:ext cx="3710609" cy="278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8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D5A6866C-3762-E29A-EA00-9ACCF920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713" y="513522"/>
            <a:ext cx="7845287" cy="573155"/>
          </a:xfr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ar-SA" sz="4800" dirty="0">
                <a:cs typeface="Akhbar MT" pitchFamily="2" charset="-78"/>
              </a:rPr>
              <a:t>اهم </a:t>
            </a:r>
            <a:r>
              <a:rPr lang="ar-SA" sz="48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المطبوعات والملحقات الرقمية للهوية البصرية </a:t>
            </a:r>
            <a:endParaRPr lang="en-US" sz="4800" dirty="0">
              <a:cs typeface="Akhbar MT" pitchFamily="2" charset="-78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5BBBBD8-1ECA-55E9-E3C6-1D4BC1C2FC05}"/>
              </a:ext>
            </a:extLst>
          </p:cNvPr>
          <p:cNvSpPr/>
          <p:nvPr/>
        </p:nvSpPr>
        <p:spPr>
          <a:xfrm>
            <a:off x="7129671" y="1510748"/>
            <a:ext cx="4572000" cy="52213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ijMuna-Bold"/>
                <a:cs typeface="Calibri" panose="020F0502020204030204" pitchFamily="34" charset="0"/>
              </a:rPr>
              <a:t> 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ijMuna-Bold"/>
                <a:cs typeface="Calibri" panose="020F0502020204030204" pitchFamily="34" charset="0"/>
              </a:rPr>
              <a:t>Poster </a:t>
            </a:r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ijMuna-Bold"/>
                <a:cs typeface="Calibri" panose="020F0502020204030204" pitchFamily="34" charset="0"/>
              </a:rPr>
              <a:t>  الملصق</a:t>
            </a:r>
          </a:p>
          <a:p>
            <a:pPr algn="r" rtl="1"/>
            <a:endParaRPr lang="ar-SA" sz="2000" b="1" dirty="0">
              <a:solidFill>
                <a:srgbClr val="000000"/>
              </a:solidFill>
              <a:latin typeface="BahijMuna-Bold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0000"/>
                </a:solidFill>
                <a:latin typeface="BahijMuna-Bold"/>
                <a:cs typeface="Akhbar MT" pitchFamily="2" charset="-78"/>
              </a:rPr>
              <a:t>وسيط إعلاني بامتياز يساعد على الترويج لحدث أو منتج أو خدمة، ويتميز بأحجامه الكبيرة والمختلفة على ورق مطبوع 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0000"/>
                </a:solidFill>
                <a:latin typeface="BahijMuna-Bold"/>
                <a:cs typeface="Akhbar MT" pitchFamily="2" charset="-78"/>
              </a:rPr>
              <a:t>مصمم ليعلّق على الجدران و في الأماكن العامة.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0000"/>
                </a:solidFill>
                <a:latin typeface="BahijMuna-Bold"/>
                <a:cs typeface="Akhbar MT" pitchFamily="2" charset="-78"/>
              </a:rPr>
              <a:t>هدفه التعريف والترويج بالمؤسسة ومنتجاتها أو خدماتها.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0000"/>
                </a:solidFill>
                <a:latin typeface="BahijMuna-Bold"/>
                <a:cs typeface="Akhbar MT" pitchFamily="2" charset="-78"/>
              </a:rPr>
              <a:t>يوضع في أماكن استراتيجية تكون قريبة من الفئة المستهدفة.</a:t>
            </a:r>
            <a:endParaRPr lang="en-US" sz="2800" dirty="0">
              <a:solidFill>
                <a:srgbClr val="000000"/>
              </a:solidFill>
              <a:latin typeface="BahijMuna-Bold"/>
              <a:cs typeface="Akhbar MT" pitchFamily="2" charset="-78"/>
            </a:endParaRPr>
          </a:p>
        </p:txBody>
      </p:sp>
      <p:pic>
        <p:nvPicPr>
          <p:cNvPr id="6150" name="Picture 6" descr="تصميم بوستر إعلاني مميز وبسيط فقط ب5 دولار - خمسات">
            <a:extLst>
              <a:ext uri="{FF2B5EF4-FFF2-40B4-BE49-F238E27FC236}">
                <a16:creationId xmlns:a16="http://schemas.microsoft.com/office/drawing/2014/main" id="{451A71DD-0924-DB8E-BD31-5AE76423C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t="11520" r="20614" b="4281"/>
          <a:stretch/>
        </p:blipFill>
        <p:spPr bwMode="auto">
          <a:xfrm>
            <a:off x="0" y="3359426"/>
            <a:ext cx="4211658" cy="34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بوستر اعلاني | مستقل">
            <a:extLst>
              <a:ext uri="{FF2B5EF4-FFF2-40B4-BE49-F238E27FC236}">
                <a16:creationId xmlns:a16="http://schemas.microsoft.com/office/drawing/2014/main" id="{1EE2D6BF-9B97-DD74-14C5-5625B9D0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95" y="1644926"/>
            <a:ext cx="24003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lear Channel Singapore 添加了1 张新照片。 - Clear Channel Singapore">
            <a:extLst>
              <a:ext uri="{FF2B5EF4-FFF2-40B4-BE49-F238E27FC236}">
                <a16:creationId xmlns:a16="http://schemas.microsoft.com/office/drawing/2014/main" id="{55F59A66-B249-B6B7-22FE-4461AB8DF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103532"/>
            <a:ext cx="4572000" cy="3498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5284"/>
      </p:ext>
    </p:extLst>
  </p:cSld>
  <p:clrMapOvr>
    <a:masterClrMapping/>
  </p:clrMapOvr>
</p:sld>
</file>

<file path=ppt/theme/theme1.xml><?xml version="1.0" encoding="utf-8"?>
<a:theme xmlns:a="http://schemas.openxmlformats.org/drawingml/2006/main" name="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مسلك بخاري</Template>
  <TotalTime>205</TotalTime>
  <Words>447</Words>
  <Application>Microsoft Office PowerPoint</Application>
  <PresentationFormat>شاشة عريضة</PresentationFormat>
  <Paragraphs>76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Akhbar MT</vt:lpstr>
      <vt:lpstr>Aldhabi</vt:lpstr>
      <vt:lpstr>Arial</vt:lpstr>
      <vt:lpstr>BahijMuna-Black</vt:lpstr>
      <vt:lpstr>BahijMuna-Bold</vt:lpstr>
      <vt:lpstr>Calibri</vt:lpstr>
      <vt:lpstr>Century Gothic</vt:lpstr>
      <vt:lpstr>Wingdings</vt:lpstr>
      <vt:lpstr>مسلك بخاري</vt:lpstr>
      <vt:lpstr>عرض تقديمي في PowerPoint</vt:lpstr>
      <vt:lpstr>مراجعة لما تم دراسته في الحصة السابقة</vt:lpstr>
      <vt:lpstr>الفصل الثاني  الدرس الخامس : المطبوعات، والملحقات الرقمية للهوية المرئية.</vt:lpstr>
      <vt:lpstr>أهدافنا </vt:lpstr>
      <vt:lpstr>عرض تقديمي في PowerPoint</vt:lpstr>
      <vt:lpstr>أهم المطبوعات والملحقات الرقمية لهوية المؤسسات المرئية.</vt:lpstr>
      <vt:lpstr>عرض تقديمي في PowerPoint</vt:lpstr>
      <vt:lpstr>اهم المطبوعات والملحقات الرقمية للهوية البصرية </vt:lpstr>
      <vt:lpstr>اهم المطبوعات والملحقات الرقمية للهوية البصرية </vt:lpstr>
      <vt:lpstr>اهم المطبوعات والملحقات الرقمية للهوية البصرية </vt:lpstr>
      <vt:lpstr>اهم المطبوعات والملحقات الرقمية للهوية البصرية </vt:lpstr>
      <vt:lpstr>اهم المطبوعات والملحقات الرقمية للهوية البصرية </vt:lpstr>
      <vt:lpstr>اهم المطبوعات والملحقات الرقمية للهوية البصرية </vt:lpstr>
      <vt:lpstr>اهم المطبوعات والملحقات الرقمية للهوية البصرية </vt:lpstr>
      <vt:lpstr>النشاط الختامي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sarah alenzy</dc:creator>
  <cp:lastModifiedBy>sarah alenzy</cp:lastModifiedBy>
  <cp:revision>2</cp:revision>
  <dcterms:created xsi:type="dcterms:W3CDTF">2023-09-20T16:36:44Z</dcterms:created>
  <dcterms:modified xsi:type="dcterms:W3CDTF">2023-09-20T20:02:35Z</dcterms:modified>
</cp:coreProperties>
</file>