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1" r:id="rId3"/>
    <p:sldId id="263" r:id="rId4"/>
    <p:sldId id="261" r:id="rId5"/>
    <p:sldId id="280" r:id="rId6"/>
    <p:sldId id="272" r:id="rId7"/>
    <p:sldId id="281" r:id="rId8"/>
    <p:sldId id="259" r:id="rId9"/>
    <p:sldId id="283" r:id="rId10"/>
    <p:sldId id="282" r:id="rId11"/>
    <p:sldId id="284" r:id="rId12"/>
    <p:sldId id="285" r:id="rId13"/>
    <p:sldId id="265" r:id="rId14"/>
    <p:sldId id="286" r:id="rId15"/>
    <p:sldId id="288" r:id="rId16"/>
    <p:sldId id="267" r:id="rId17"/>
    <p:sldId id="289" r:id="rId18"/>
    <p:sldId id="290" r:id="rId19"/>
    <p:sldId id="291" r:id="rId20"/>
    <p:sldId id="292" r:id="rId21"/>
    <p:sldId id="293" r:id="rId22"/>
    <p:sldId id="294" r:id="rId23"/>
    <p:sldId id="296" r:id="rId24"/>
    <p:sldId id="297" r:id="rId25"/>
    <p:sldId id="295" r:id="rId26"/>
    <p:sldId id="278" r:id="rId27"/>
    <p:sldId id="279"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C8F"/>
    <a:srgbClr val="F0BA96"/>
    <a:srgbClr val="893439"/>
    <a:srgbClr val="BBA134"/>
    <a:srgbClr val="6DBDEE"/>
    <a:srgbClr val="FA0261"/>
    <a:srgbClr val="C28D6A"/>
    <a:srgbClr val="57BD00"/>
    <a:srgbClr val="DDA023"/>
    <a:srgbClr val="74B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74679-1DE4-4DEF-8634-76650D0C6B8E}" type="doc">
      <dgm:prSet loTypeId="urn:microsoft.com/office/officeart/2008/layout/VerticalCurvedList" loCatId="list" qsTypeId="urn:microsoft.com/office/officeart/2005/8/quickstyle/3d4" qsCatId="3D" csTypeId="urn:microsoft.com/office/officeart/2005/8/colors/colorful3" csCatId="colorful" phldr="1"/>
      <dgm:spPr/>
      <dgm:t>
        <a:bodyPr/>
        <a:lstStyle/>
        <a:p>
          <a:pPr rtl="1"/>
          <a:endParaRPr lang="ar-SA"/>
        </a:p>
      </dgm:t>
    </dgm:pt>
    <dgm:pt modelId="{099C9E65-E882-41B1-A210-07B4116F4008}">
      <dgm:prSet custT="1"/>
      <dgm:spPr/>
      <dgm:t>
        <a:bodyPr rIns="0" bIns="0" anchor="ctr" anchorCtr="1"/>
        <a:lstStyle/>
        <a:p>
          <a:pPr algn="l" rtl="1"/>
          <a:r>
            <a:rPr lang="ar-SA" sz="2400" b="1" dirty="0">
              <a:solidFill>
                <a:schemeClr val="bg1"/>
              </a:solidFill>
              <a:effectLst/>
              <a:latin typeface="Arial" pitchFamily="34" charset="0"/>
              <a:cs typeface="Arial" pitchFamily="34" charset="0"/>
            </a:rPr>
            <a:t>1. الهوية المرئية : مفهومها وأهميتها .</a:t>
          </a:r>
        </a:p>
      </dgm:t>
    </dgm:pt>
    <dgm:pt modelId="{BFBFD95C-49B6-41AB-ADD5-C86C404BEFF4}" type="parTrans" cxnId="{732AE4E7-114C-4EDE-A6F5-90842A754743}">
      <dgm:prSet/>
      <dgm:spPr/>
      <dgm:t>
        <a:bodyPr/>
        <a:lstStyle/>
        <a:p>
          <a:pPr rtl="1"/>
          <a:endParaRPr lang="en-US" sz="2400">
            <a:solidFill>
              <a:schemeClr val="tx1"/>
            </a:solidFill>
          </a:endParaRPr>
        </a:p>
      </dgm:t>
    </dgm:pt>
    <dgm:pt modelId="{4D34F618-0580-4EB8-8C65-19FCF0B62DD4}" type="sibTrans" cxnId="{732AE4E7-114C-4EDE-A6F5-90842A754743}">
      <dgm:prSet/>
      <dgm:spPr/>
      <dgm:t>
        <a:bodyPr/>
        <a:lstStyle/>
        <a:p>
          <a:pPr rtl="1"/>
          <a:endParaRPr lang="en-US" sz="2400">
            <a:solidFill>
              <a:schemeClr val="tx1"/>
            </a:solidFill>
          </a:endParaRPr>
        </a:p>
      </dgm:t>
    </dgm:pt>
    <dgm:pt modelId="{8C06F27E-8179-4C30-A3DA-1EAED2CA75D7}">
      <dgm:prSet custT="1"/>
      <dgm:spPr/>
      <dgm:t>
        <a:bodyPr rIns="0" bIns="0" anchor="ctr" anchorCtr="1"/>
        <a:lstStyle/>
        <a:p>
          <a:pPr algn="l" rtl="1"/>
          <a:r>
            <a:rPr lang="ar-SA" sz="2400" b="1" dirty="0">
              <a:solidFill>
                <a:schemeClr val="bg1"/>
              </a:solidFill>
              <a:effectLst/>
              <a:latin typeface="Arial" pitchFamily="34" charset="0"/>
              <a:cs typeface="Arial" pitchFamily="34" charset="0"/>
            </a:rPr>
            <a:t>2. أنواع وعناصر الهوية المرئية .</a:t>
          </a:r>
        </a:p>
      </dgm:t>
    </dgm:pt>
    <dgm:pt modelId="{8614A958-B4E0-4E94-9054-8D99B8E5D250}" type="parTrans" cxnId="{149477C2-EF73-496B-BD0E-F095C2853DF1}">
      <dgm:prSet/>
      <dgm:spPr/>
      <dgm:t>
        <a:bodyPr/>
        <a:lstStyle/>
        <a:p>
          <a:endParaRPr lang="en-US"/>
        </a:p>
      </dgm:t>
    </dgm:pt>
    <dgm:pt modelId="{C2F77004-99AD-4268-831D-17C5B7F32CC5}" type="sibTrans" cxnId="{149477C2-EF73-496B-BD0E-F095C2853DF1}">
      <dgm:prSet/>
      <dgm:spPr/>
      <dgm:t>
        <a:bodyPr/>
        <a:lstStyle/>
        <a:p>
          <a:endParaRPr lang="en-US"/>
        </a:p>
      </dgm:t>
    </dgm:pt>
    <dgm:pt modelId="{9EE55319-51D5-42D8-8F37-923BD1C651C1}">
      <dgm:prSet custT="1"/>
      <dgm:spPr/>
      <dgm:t>
        <a:bodyPr rIns="0" bIns="0" anchor="ctr" anchorCtr="1"/>
        <a:lstStyle/>
        <a:p>
          <a:pPr algn="l" rtl="1"/>
          <a:r>
            <a:rPr lang="ar-SA" sz="2400" b="1" dirty="0">
              <a:solidFill>
                <a:schemeClr val="bg1"/>
              </a:solidFill>
              <a:effectLst/>
              <a:latin typeface="Arial" pitchFamily="34" charset="0"/>
              <a:cs typeface="Arial" pitchFamily="34" charset="0"/>
            </a:rPr>
            <a:t>3. الشعار , خصائصه وأنواعه .</a:t>
          </a:r>
        </a:p>
      </dgm:t>
    </dgm:pt>
    <dgm:pt modelId="{A15C3562-1FEE-40B8-A751-F2D1FD10512C}" type="parTrans" cxnId="{072A832E-9BF1-4918-A600-82FC85290A47}">
      <dgm:prSet/>
      <dgm:spPr/>
      <dgm:t>
        <a:bodyPr/>
        <a:lstStyle/>
        <a:p>
          <a:endParaRPr lang="en-US"/>
        </a:p>
      </dgm:t>
    </dgm:pt>
    <dgm:pt modelId="{627196AC-2317-406F-BA15-47AB38FB4B4F}" type="sibTrans" cxnId="{072A832E-9BF1-4918-A600-82FC85290A47}">
      <dgm:prSet/>
      <dgm:spPr/>
      <dgm:t>
        <a:bodyPr/>
        <a:lstStyle/>
        <a:p>
          <a:endParaRPr lang="en-US"/>
        </a:p>
      </dgm:t>
    </dgm:pt>
    <dgm:pt modelId="{CD9E8768-A28D-49A9-9081-9AAD55C77F34}">
      <dgm:prSet/>
      <dgm:spPr/>
      <dgm:t>
        <a:bodyPr/>
        <a:lstStyle/>
        <a:p>
          <a:pPr algn="ctr" rtl="1"/>
          <a:r>
            <a:rPr lang="ar-SA" b="1" dirty="0">
              <a:solidFill>
                <a:schemeClr val="bg1"/>
              </a:solidFill>
            </a:rPr>
            <a:t>4. الخطوات الإجرائية لتصميم الهويات</a:t>
          </a:r>
        </a:p>
      </dgm:t>
    </dgm:pt>
    <dgm:pt modelId="{EF9C5702-5907-4247-BC97-F5AA88EDA1CC}" type="parTrans" cxnId="{A5507F59-3518-4105-9FC8-53E2C8BE86FE}">
      <dgm:prSet/>
      <dgm:spPr/>
      <dgm:t>
        <a:bodyPr/>
        <a:lstStyle/>
        <a:p>
          <a:pPr rtl="1"/>
          <a:endParaRPr lang="ar-SA"/>
        </a:p>
      </dgm:t>
    </dgm:pt>
    <dgm:pt modelId="{DEAC8253-F5D1-4758-BE97-D7619AEEFAAC}" type="sibTrans" cxnId="{A5507F59-3518-4105-9FC8-53E2C8BE86FE}">
      <dgm:prSet/>
      <dgm:spPr/>
      <dgm:t>
        <a:bodyPr/>
        <a:lstStyle/>
        <a:p>
          <a:pPr rtl="1"/>
          <a:endParaRPr lang="ar-SA"/>
        </a:p>
      </dgm:t>
    </dgm:pt>
    <dgm:pt modelId="{0C5E4210-9F2D-4730-82E7-D985195C472C}">
      <dgm:prSet/>
      <dgm:spPr/>
      <dgm:t>
        <a:bodyPr/>
        <a:lstStyle/>
        <a:p>
          <a:pPr algn="r" rtl="1"/>
          <a:r>
            <a:rPr lang="ar-SA" b="1" dirty="0">
              <a:solidFill>
                <a:schemeClr val="bg1"/>
              </a:solidFill>
            </a:rPr>
            <a:t>5. المطبوعات والملحقات الرقمية للهوية المرئية</a:t>
          </a:r>
        </a:p>
      </dgm:t>
    </dgm:pt>
    <dgm:pt modelId="{16B305E0-DF86-4F72-826E-46F8F8CCDC20}" type="parTrans" cxnId="{5C1021D7-44E4-4CE1-9CAA-0F6963624D1D}">
      <dgm:prSet/>
      <dgm:spPr/>
      <dgm:t>
        <a:bodyPr/>
        <a:lstStyle/>
        <a:p>
          <a:pPr rtl="1"/>
          <a:endParaRPr lang="ar-SA"/>
        </a:p>
      </dgm:t>
    </dgm:pt>
    <dgm:pt modelId="{23F3BB6E-5734-4B3E-8828-E193D7628029}" type="sibTrans" cxnId="{5C1021D7-44E4-4CE1-9CAA-0F6963624D1D}">
      <dgm:prSet/>
      <dgm:spPr/>
      <dgm:t>
        <a:bodyPr/>
        <a:lstStyle/>
        <a:p>
          <a:pPr rtl="1"/>
          <a:endParaRPr lang="ar-SA"/>
        </a:p>
      </dgm:t>
    </dgm:pt>
    <dgm:pt modelId="{125C4F9B-3F2B-4FC8-BC28-5638B5928BA7}" type="pres">
      <dgm:prSet presAssocID="{41774679-1DE4-4DEF-8634-76650D0C6B8E}" presName="Name0" presStyleCnt="0">
        <dgm:presLayoutVars>
          <dgm:chMax val="7"/>
          <dgm:chPref val="7"/>
          <dgm:dir/>
        </dgm:presLayoutVars>
      </dgm:prSet>
      <dgm:spPr/>
    </dgm:pt>
    <dgm:pt modelId="{94BB94F7-AF9C-464E-A28A-F76F610E361D}" type="pres">
      <dgm:prSet presAssocID="{41774679-1DE4-4DEF-8634-76650D0C6B8E}" presName="Name1" presStyleCnt="0"/>
      <dgm:spPr/>
    </dgm:pt>
    <dgm:pt modelId="{24FE7582-B76C-4957-B1F6-1EDC78F8B253}" type="pres">
      <dgm:prSet presAssocID="{41774679-1DE4-4DEF-8634-76650D0C6B8E}" presName="cycle" presStyleCnt="0"/>
      <dgm:spPr/>
    </dgm:pt>
    <dgm:pt modelId="{ADE8948D-9935-479F-AD37-ED6F62B864F0}" type="pres">
      <dgm:prSet presAssocID="{41774679-1DE4-4DEF-8634-76650D0C6B8E}" presName="srcNode" presStyleLbl="node1" presStyleIdx="0" presStyleCnt="5"/>
      <dgm:spPr/>
    </dgm:pt>
    <dgm:pt modelId="{754BE59E-266B-458D-94CE-0FC1AF1BE3AF}" type="pres">
      <dgm:prSet presAssocID="{41774679-1DE4-4DEF-8634-76650D0C6B8E}" presName="conn" presStyleLbl="parChTrans1D2" presStyleIdx="0" presStyleCnt="1"/>
      <dgm:spPr/>
    </dgm:pt>
    <dgm:pt modelId="{34C054C1-3601-4AE6-8F3E-C4CFF1C022DF}" type="pres">
      <dgm:prSet presAssocID="{41774679-1DE4-4DEF-8634-76650D0C6B8E}" presName="extraNode" presStyleLbl="node1" presStyleIdx="0" presStyleCnt="5"/>
      <dgm:spPr/>
    </dgm:pt>
    <dgm:pt modelId="{3A2308FD-49ED-4257-B4D2-B3D88F30B516}" type="pres">
      <dgm:prSet presAssocID="{41774679-1DE4-4DEF-8634-76650D0C6B8E}" presName="dstNode" presStyleLbl="node1" presStyleIdx="0" presStyleCnt="5"/>
      <dgm:spPr/>
    </dgm:pt>
    <dgm:pt modelId="{685A475E-5EE8-4B17-AFDE-6BECB55EE6C1}" type="pres">
      <dgm:prSet presAssocID="{099C9E65-E882-41B1-A210-07B4116F4008}" presName="text_1" presStyleLbl="node1" presStyleIdx="0" presStyleCnt="5">
        <dgm:presLayoutVars>
          <dgm:bulletEnabled val="1"/>
        </dgm:presLayoutVars>
      </dgm:prSet>
      <dgm:spPr/>
    </dgm:pt>
    <dgm:pt modelId="{99B53F91-8133-4269-8E94-332E62DD47A2}" type="pres">
      <dgm:prSet presAssocID="{099C9E65-E882-41B1-A210-07B4116F4008}" presName="accent_1" presStyleCnt="0"/>
      <dgm:spPr/>
    </dgm:pt>
    <dgm:pt modelId="{27B1C41D-476E-4266-BEA4-01148561D22F}" type="pres">
      <dgm:prSet presAssocID="{099C9E65-E882-41B1-A210-07B4116F4008}" presName="accentRepeatNode" presStyleLbl="solidFgAcc1" presStyleIdx="0" presStyleCnt="5"/>
      <dgm:spPr/>
    </dgm:pt>
    <dgm:pt modelId="{D95FCA58-DC14-41E9-87C3-4504160F56F6}" type="pres">
      <dgm:prSet presAssocID="{8C06F27E-8179-4C30-A3DA-1EAED2CA75D7}" presName="text_2" presStyleLbl="node1" presStyleIdx="1" presStyleCnt="5">
        <dgm:presLayoutVars>
          <dgm:bulletEnabled val="1"/>
        </dgm:presLayoutVars>
      </dgm:prSet>
      <dgm:spPr/>
    </dgm:pt>
    <dgm:pt modelId="{D9963685-A1DD-49EC-87AD-2D2E7E60FDE8}" type="pres">
      <dgm:prSet presAssocID="{8C06F27E-8179-4C30-A3DA-1EAED2CA75D7}" presName="accent_2" presStyleCnt="0"/>
      <dgm:spPr/>
    </dgm:pt>
    <dgm:pt modelId="{262FD80F-2126-486C-8A5B-14729C73F88E}" type="pres">
      <dgm:prSet presAssocID="{8C06F27E-8179-4C30-A3DA-1EAED2CA75D7}" presName="accentRepeatNode" presStyleLbl="solidFgAcc1" presStyleIdx="1" presStyleCnt="5" custLinFactNeighborX="-2259" custLinFactNeighborY="-8736"/>
      <dgm:spPr>
        <a:solidFill>
          <a:schemeClr val="bg1"/>
        </a:solidFill>
      </dgm:spPr>
    </dgm:pt>
    <dgm:pt modelId="{118F5CC1-4239-429B-B7A3-1208FB32AAEB}" type="pres">
      <dgm:prSet presAssocID="{9EE55319-51D5-42D8-8F37-923BD1C651C1}" presName="text_3" presStyleLbl="node1" presStyleIdx="2" presStyleCnt="5">
        <dgm:presLayoutVars>
          <dgm:bulletEnabled val="1"/>
        </dgm:presLayoutVars>
      </dgm:prSet>
      <dgm:spPr/>
    </dgm:pt>
    <dgm:pt modelId="{3EF56025-0690-4EF2-A1BB-D0412345CF2B}" type="pres">
      <dgm:prSet presAssocID="{9EE55319-51D5-42D8-8F37-923BD1C651C1}" presName="accent_3" presStyleCnt="0"/>
      <dgm:spPr/>
    </dgm:pt>
    <dgm:pt modelId="{A05A81D9-BB8E-4EF4-969A-91278725A528}" type="pres">
      <dgm:prSet presAssocID="{9EE55319-51D5-42D8-8F37-923BD1C651C1}" presName="accentRepeatNode" presStyleLbl="solidFgAcc1" presStyleIdx="2" presStyleCnt="5"/>
      <dgm:spPr/>
    </dgm:pt>
    <dgm:pt modelId="{85B95B75-A4CF-4F2F-AD89-1D59288F787B}" type="pres">
      <dgm:prSet presAssocID="{CD9E8768-A28D-49A9-9081-9AAD55C77F34}" presName="text_4" presStyleLbl="node1" presStyleIdx="3" presStyleCnt="5">
        <dgm:presLayoutVars>
          <dgm:bulletEnabled val="1"/>
        </dgm:presLayoutVars>
      </dgm:prSet>
      <dgm:spPr/>
    </dgm:pt>
    <dgm:pt modelId="{F8527F93-67E6-4137-AF64-6690D54E3EF9}" type="pres">
      <dgm:prSet presAssocID="{CD9E8768-A28D-49A9-9081-9AAD55C77F34}" presName="accent_4" presStyleCnt="0"/>
      <dgm:spPr/>
    </dgm:pt>
    <dgm:pt modelId="{6FDB60EC-AD51-4A5E-A9B8-26C129006D42}" type="pres">
      <dgm:prSet presAssocID="{CD9E8768-A28D-49A9-9081-9AAD55C77F34}" presName="accentRepeatNode" presStyleLbl="solidFgAcc1" presStyleIdx="3" presStyleCnt="5"/>
      <dgm:spPr/>
    </dgm:pt>
    <dgm:pt modelId="{EBA73951-BAD9-4427-BE94-A0187A0978A5}" type="pres">
      <dgm:prSet presAssocID="{0C5E4210-9F2D-4730-82E7-D985195C472C}" presName="text_5" presStyleLbl="node1" presStyleIdx="4" presStyleCnt="5">
        <dgm:presLayoutVars>
          <dgm:bulletEnabled val="1"/>
        </dgm:presLayoutVars>
      </dgm:prSet>
      <dgm:spPr/>
    </dgm:pt>
    <dgm:pt modelId="{59CB3D21-C34E-495B-B4FE-6EA87E736674}" type="pres">
      <dgm:prSet presAssocID="{0C5E4210-9F2D-4730-82E7-D985195C472C}" presName="accent_5" presStyleCnt="0"/>
      <dgm:spPr/>
    </dgm:pt>
    <dgm:pt modelId="{F6157B55-976B-4174-9E09-0FCDAB110430}" type="pres">
      <dgm:prSet presAssocID="{0C5E4210-9F2D-4730-82E7-D985195C472C}" presName="accentRepeatNode" presStyleLbl="solidFgAcc1" presStyleIdx="4" presStyleCnt="5"/>
      <dgm:spPr/>
    </dgm:pt>
  </dgm:ptLst>
  <dgm:cxnLst>
    <dgm:cxn modelId="{271E0B0B-369B-4FC4-B958-9E91CA01D8B2}" type="presOf" srcId="{9EE55319-51D5-42D8-8F37-923BD1C651C1}" destId="{118F5CC1-4239-429B-B7A3-1208FB32AAEB}" srcOrd="0" destOrd="0" presId="urn:microsoft.com/office/officeart/2008/layout/VerticalCurvedList"/>
    <dgm:cxn modelId="{DDBFC518-81E0-40C1-B086-501F15E9C5AF}" type="presOf" srcId="{099C9E65-E882-41B1-A210-07B4116F4008}" destId="{685A475E-5EE8-4B17-AFDE-6BECB55EE6C1}" srcOrd="0" destOrd="0" presId="urn:microsoft.com/office/officeart/2008/layout/VerticalCurvedList"/>
    <dgm:cxn modelId="{359AC31F-6DF8-4493-B20A-767B9F23964E}" type="presOf" srcId="{41774679-1DE4-4DEF-8634-76650D0C6B8E}" destId="{125C4F9B-3F2B-4FC8-BC28-5638B5928BA7}" srcOrd="0" destOrd="0" presId="urn:microsoft.com/office/officeart/2008/layout/VerticalCurvedList"/>
    <dgm:cxn modelId="{072A832E-9BF1-4918-A600-82FC85290A47}" srcId="{41774679-1DE4-4DEF-8634-76650D0C6B8E}" destId="{9EE55319-51D5-42D8-8F37-923BD1C651C1}" srcOrd="2" destOrd="0" parTransId="{A15C3562-1FEE-40B8-A751-F2D1FD10512C}" sibTransId="{627196AC-2317-406F-BA15-47AB38FB4B4F}"/>
    <dgm:cxn modelId="{22AEB442-8B9A-4B07-99BB-7DDC3BCF9A67}" type="presOf" srcId="{0C5E4210-9F2D-4730-82E7-D985195C472C}" destId="{EBA73951-BAD9-4427-BE94-A0187A0978A5}" srcOrd="0" destOrd="0" presId="urn:microsoft.com/office/officeart/2008/layout/VerticalCurvedList"/>
    <dgm:cxn modelId="{AE0C2A48-5D69-4721-AE4E-723C7A898A8A}" type="presOf" srcId="{4D34F618-0580-4EB8-8C65-19FCF0B62DD4}" destId="{754BE59E-266B-458D-94CE-0FC1AF1BE3AF}" srcOrd="0" destOrd="0" presId="urn:microsoft.com/office/officeart/2008/layout/VerticalCurvedList"/>
    <dgm:cxn modelId="{A5507F59-3518-4105-9FC8-53E2C8BE86FE}" srcId="{41774679-1DE4-4DEF-8634-76650D0C6B8E}" destId="{CD9E8768-A28D-49A9-9081-9AAD55C77F34}" srcOrd="3" destOrd="0" parTransId="{EF9C5702-5907-4247-BC97-F5AA88EDA1CC}" sibTransId="{DEAC8253-F5D1-4758-BE97-D7619AEEFAAC}"/>
    <dgm:cxn modelId="{149477C2-EF73-496B-BD0E-F095C2853DF1}" srcId="{41774679-1DE4-4DEF-8634-76650D0C6B8E}" destId="{8C06F27E-8179-4C30-A3DA-1EAED2CA75D7}" srcOrd="1" destOrd="0" parTransId="{8614A958-B4E0-4E94-9054-8D99B8E5D250}" sibTransId="{C2F77004-99AD-4268-831D-17C5B7F32CC5}"/>
    <dgm:cxn modelId="{5C1021D7-44E4-4CE1-9CAA-0F6963624D1D}" srcId="{41774679-1DE4-4DEF-8634-76650D0C6B8E}" destId="{0C5E4210-9F2D-4730-82E7-D985195C472C}" srcOrd="4" destOrd="0" parTransId="{16B305E0-DF86-4F72-826E-46F8F8CCDC20}" sibTransId="{23F3BB6E-5734-4B3E-8828-E193D7628029}"/>
    <dgm:cxn modelId="{4AC0EDE6-3C91-41A8-B266-1A2B48CFA01C}" type="presOf" srcId="{8C06F27E-8179-4C30-A3DA-1EAED2CA75D7}" destId="{D95FCA58-DC14-41E9-87C3-4504160F56F6}" srcOrd="0" destOrd="0" presId="urn:microsoft.com/office/officeart/2008/layout/VerticalCurvedList"/>
    <dgm:cxn modelId="{732AE4E7-114C-4EDE-A6F5-90842A754743}" srcId="{41774679-1DE4-4DEF-8634-76650D0C6B8E}" destId="{099C9E65-E882-41B1-A210-07B4116F4008}" srcOrd="0" destOrd="0" parTransId="{BFBFD95C-49B6-41AB-ADD5-C86C404BEFF4}" sibTransId="{4D34F618-0580-4EB8-8C65-19FCF0B62DD4}"/>
    <dgm:cxn modelId="{F1DC09ED-26DE-4F4F-BBAB-5E6B05F4E820}" type="presOf" srcId="{CD9E8768-A28D-49A9-9081-9AAD55C77F34}" destId="{85B95B75-A4CF-4F2F-AD89-1D59288F787B}" srcOrd="0" destOrd="0" presId="urn:microsoft.com/office/officeart/2008/layout/VerticalCurvedList"/>
    <dgm:cxn modelId="{A8566A72-1F16-454A-8F81-BBCD566F527F}" type="presParOf" srcId="{125C4F9B-3F2B-4FC8-BC28-5638B5928BA7}" destId="{94BB94F7-AF9C-464E-A28A-F76F610E361D}" srcOrd="0" destOrd="0" presId="urn:microsoft.com/office/officeart/2008/layout/VerticalCurvedList"/>
    <dgm:cxn modelId="{08F659AF-5567-4EBA-B56B-98B2D99091B0}" type="presParOf" srcId="{94BB94F7-AF9C-464E-A28A-F76F610E361D}" destId="{24FE7582-B76C-4957-B1F6-1EDC78F8B253}" srcOrd="0" destOrd="0" presId="urn:microsoft.com/office/officeart/2008/layout/VerticalCurvedList"/>
    <dgm:cxn modelId="{68D0C2BF-E754-4D09-8031-DF350136BE0D}" type="presParOf" srcId="{24FE7582-B76C-4957-B1F6-1EDC78F8B253}" destId="{ADE8948D-9935-479F-AD37-ED6F62B864F0}" srcOrd="0" destOrd="0" presId="urn:microsoft.com/office/officeart/2008/layout/VerticalCurvedList"/>
    <dgm:cxn modelId="{5B91B5E1-A91C-42CE-B9B9-3A774AFF0580}" type="presParOf" srcId="{24FE7582-B76C-4957-B1F6-1EDC78F8B253}" destId="{754BE59E-266B-458D-94CE-0FC1AF1BE3AF}" srcOrd="1" destOrd="0" presId="urn:microsoft.com/office/officeart/2008/layout/VerticalCurvedList"/>
    <dgm:cxn modelId="{374912BF-A83B-471D-B467-5C9BEC1F2861}" type="presParOf" srcId="{24FE7582-B76C-4957-B1F6-1EDC78F8B253}" destId="{34C054C1-3601-4AE6-8F3E-C4CFF1C022DF}" srcOrd="2" destOrd="0" presId="urn:microsoft.com/office/officeart/2008/layout/VerticalCurvedList"/>
    <dgm:cxn modelId="{38AE3E86-75D3-44A1-B2DF-BFEB34D2B10E}" type="presParOf" srcId="{24FE7582-B76C-4957-B1F6-1EDC78F8B253}" destId="{3A2308FD-49ED-4257-B4D2-B3D88F30B516}" srcOrd="3" destOrd="0" presId="urn:microsoft.com/office/officeart/2008/layout/VerticalCurvedList"/>
    <dgm:cxn modelId="{08B68082-448F-4604-906D-C0ECCED607BC}" type="presParOf" srcId="{94BB94F7-AF9C-464E-A28A-F76F610E361D}" destId="{685A475E-5EE8-4B17-AFDE-6BECB55EE6C1}" srcOrd="1" destOrd="0" presId="urn:microsoft.com/office/officeart/2008/layout/VerticalCurvedList"/>
    <dgm:cxn modelId="{2268F692-2CE8-47F3-B5C9-BAC73B1A019D}" type="presParOf" srcId="{94BB94F7-AF9C-464E-A28A-F76F610E361D}" destId="{99B53F91-8133-4269-8E94-332E62DD47A2}" srcOrd="2" destOrd="0" presId="urn:microsoft.com/office/officeart/2008/layout/VerticalCurvedList"/>
    <dgm:cxn modelId="{293EEA89-7224-49E6-ADD4-7A4203F29AD4}" type="presParOf" srcId="{99B53F91-8133-4269-8E94-332E62DD47A2}" destId="{27B1C41D-476E-4266-BEA4-01148561D22F}" srcOrd="0" destOrd="0" presId="urn:microsoft.com/office/officeart/2008/layout/VerticalCurvedList"/>
    <dgm:cxn modelId="{919D43EB-AB87-4C4D-AA0D-143599DDA3AA}" type="presParOf" srcId="{94BB94F7-AF9C-464E-A28A-F76F610E361D}" destId="{D95FCA58-DC14-41E9-87C3-4504160F56F6}" srcOrd="3" destOrd="0" presId="urn:microsoft.com/office/officeart/2008/layout/VerticalCurvedList"/>
    <dgm:cxn modelId="{79318DD6-8851-416F-A98A-8ACD4E858D23}" type="presParOf" srcId="{94BB94F7-AF9C-464E-A28A-F76F610E361D}" destId="{D9963685-A1DD-49EC-87AD-2D2E7E60FDE8}" srcOrd="4" destOrd="0" presId="urn:microsoft.com/office/officeart/2008/layout/VerticalCurvedList"/>
    <dgm:cxn modelId="{293CCD7C-5B66-4533-87D9-994B28AB6349}" type="presParOf" srcId="{D9963685-A1DD-49EC-87AD-2D2E7E60FDE8}" destId="{262FD80F-2126-486C-8A5B-14729C73F88E}" srcOrd="0" destOrd="0" presId="urn:microsoft.com/office/officeart/2008/layout/VerticalCurvedList"/>
    <dgm:cxn modelId="{F1DA7451-BBBF-4FD9-B206-ABABEB6689DE}" type="presParOf" srcId="{94BB94F7-AF9C-464E-A28A-F76F610E361D}" destId="{118F5CC1-4239-429B-B7A3-1208FB32AAEB}" srcOrd="5" destOrd="0" presId="urn:microsoft.com/office/officeart/2008/layout/VerticalCurvedList"/>
    <dgm:cxn modelId="{86B01623-EB6C-4635-A2C7-429D7D9CB8D7}" type="presParOf" srcId="{94BB94F7-AF9C-464E-A28A-F76F610E361D}" destId="{3EF56025-0690-4EF2-A1BB-D0412345CF2B}" srcOrd="6" destOrd="0" presId="urn:microsoft.com/office/officeart/2008/layout/VerticalCurvedList"/>
    <dgm:cxn modelId="{1C6C1154-FE44-4E73-98C2-AC1D2EA4B1B7}" type="presParOf" srcId="{3EF56025-0690-4EF2-A1BB-D0412345CF2B}" destId="{A05A81D9-BB8E-4EF4-969A-91278725A528}" srcOrd="0" destOrd="0" presId="urn:microsoft.com/office/officeart/2008/layout/VerticalCurvedList"/>
    <dgm:cxn modelId="{D051A212-4977-4D80-BCB9-819E363991AE}" type="presParOf" srcId="{94BB94F7-AF9C-464E-A28A-F76F610E361D}" destId="{85B95B75-A4CF-4F2F-AD89-1D59288F787B}" srcOrd="7" destOrd="0" presId="urn:microsoft.com/office/officeart/2008/layout/VerticalCurvedList"/>
    <dgm:cxn modelId="{ED93B451-E48A-4805-8E9D-D736E36A3C17}" type="presParOf" srcId="{94BB94F7-AF9C-464E-A28A-F76F610E361D}" destId="{F8527F93-67E6-4137-AF64-6690D54E3EF9}" srcOrd="8" destOrd="0" presId="urn:microsoft.com/office/officeart/2008/layout/VerticalCurvedList"/>
    <dgm:cxn modelId="{8712A619-E664-4773-87EA-2203927F4D61}" type="presParOf" srcId="{F8527F93-67E6-4137-AF64-6690D54E3EF9}" destId="{6FDB60EC-AD51-4A5E-A9B8-26C129006D42}" srcOrd="0" destOrd="0" presId="urn:microsoft.com/office/officeart/2008/layout/VerticalCurvedList"/>
    <dgm:cxn modelId="{83DACEC3-A9C1-46F8-9817-32AC6395959A}" type="presParOf" srcId="{94BB94F7-AF9C-464E-A28A-F76F610E361D}" destId="{EBA73951-BAD9-4427-BE94-A0187A0978A5}" srcOrd="9" destOrd="0" presId="urn:microsoft.com/office/officeart/2008/layout/VerticalCurvedList"/>
    <dgm:cxn modelId="{0556A5CE-610D-4F28-AFF0-12BB9C0BCCDD}" type="presParOf" srcId="{94BB94F7-AF9C-464E-A28A-F76F610E361D}" destId="{59CB3D21-C34E-495B-B4FE-6EA87E736674}" srcOrd="10" destOrd="0" presId="urn:microsoft.com/office/officeart/2008/layout/VerticalCurvedList"/>
    <dgm:cxn modelId="{1D9F3DA0-0752-47DA-806E-BEABA87CA9DD}" type="presParOf" srcId="{59CB3D21-C34E-495B-B4FE-6EA87E736674}" destId="{F6157B55-976B-4174-9E09-0FCDAB11043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59E-266B-458D-94CE-0FC1AF1BE3AF}">
      <dsp:nvSpPr>
        <dsp:cNvPr id="0" name=""/>
        <dsp:cNvSpPr/>
      </dsp:nvSpPr>
      <dsp:spPr>
        <a:xfrm>
          <a:off x="-6092673" y="-932194"/>
          <a:ext cx="7252732" cy="7252732"/>
        </a:xfrm>
        <a:prstGeom prst="blockArc">
          <a:avLst>
            <a:gd name="adj1" fmla="val 18900000"/>
            <a:gd name="adj2" fmla="val 2700000"/>
            <a:gd name="adj3" fmla="val 298"/>
          </a:avLst>
        </a:pr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85A475E-5EE8-4B17-AFDE-6BECB55EE6C1}">
      <dsp:nvSpPr>
        <dsp:cNvPr id="0" name=""/>
        <dsp:cNvSpPr/>
      </dsp:nvSpPr>
      <dsp:spPr>
        <a:xfrm>
          <a:off x="506915" y="336663"/>
          <a:ext cx="7212409" cy="67375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479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bg1"/>
              </a:solidFill>
              <a:effectLst/>
              <a:latin typeface="Arial" pitchFamily="34" charset="0"/>
              <a:cs typeface="Arial" pitchFamily="34" charset="0"/>
            </a:rPr>
            <a:t>1. الهوية المرئية : مفهومها وأهميتها .</a:t>
          </a:r>
        </a:p>
      </dsp:txBody>
      <dsp:txXfrm>
        <a:off x="506915" y="336663"/>
        <a:ext cx="7212409" cy="673758"/>
      </dsp:txXfrm>
    </dsp:sp>
    <dsp:sp modelId="{27B1C41D-476E-4266-BEA4-01148561D22F}">
      <dsp:nvSpPr>
        <dsp:cNvPr id="0" name=""/>
        <dsp:cNvSpPr/>
      </dsp:nvSpPr>
      <dsp:spPr>
        <a:xfrm>
          <a:off x="85816" y="252443"/>
          <a:ext cx="842198" cy="842198"/>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95FCA58-DC14-41E9-87C3-4504160F56F6}">
      <dsp:nvSpPr>
        <dsp:cNvPr id="0" name=""/>
        <dsp:cNvSpPr/>
      </dsp:nvSpPr>
      <dsp:spPr>
        <a:xfrm>
          <a:off x="989711" y="1346977"/>
          <a:ext cx="6729613" cy="673758"/>
        </a:xfrm>
        <a:prstGeom prst="rect">
          <a:avLst/>
        </a:prstGeom>
        <a:solidFill>
          <a:schemeClr val="accent3">
            <a:hueOff val="677650"/>
            <a:satOff val="25000"/>
            <a:lumOff val="-36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479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bg1"/>
              </a:solidFill>
              <a:effectLst/>
              <a:latin typeface="Arial" pitchFamily="34" charset="0"/>
              <a:cs typeface="Arial" pitchFamily="34" charset="0"/>
            </a:rPr>
            <a:t>2. أنواع وعناصر الهوية المرئية .</a:t>
          </a:r>
        </a:p>
      </dsp:txBody>
      <dsp:txXfrm>
        <a:off x="989711" y="1346977"/>
        <a:ext cx="6729613" cy="673758"/>
      </dsp:txXfrm>
    </dsp:sp>
    <dsp:sp modelId="{262FD80F-2126-486C-8A5B-14729C73F88E}">
      <dsp:nvSpPr>
        <dsp:cNvPr id="0" name=""/>
        <dsp:cNvSpPr/>
      </dsp:nvSpPr>
      <dsp:spPr>
        <a:xfrm>
          <a:off x="549586" y="1189183"/>
          <a:ext cx="842198" cy="842198"/>
        </a:xfrm>
        <a:prstGeom prst="ellipse">
          <a:avLst/>
        </a:prstGeom>
        <a:solidFill>
          <a:schemeClr val="bg1"/>
        </a:solidFill>
        <a:ln w="6350" cap="flat" cmpd="sng" algn="ctr">
          <a:solidFill>
            <a:schemeClr val="accent3">
              <a:hueOff val="677650"/>
              <a:satOff val="25000"/>
              <a:lumOff val="-3676"/>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18F5CC1-4239-429B-B7A3-1208FB32AAEB}">
      <dsp:nvSpPr>
        <dsp:cNvPr id="0" name=""/>
        <dsp:cNvSpPr/>
      </dsp:nvSpPr>
      <dsp:spPr>
        <a:xfrm>
          <a:off x="1137890" y="2357292"/>
          <a:ext cx="6581434" cy="673758"/>
        </a:xfrm>
        <a:prstGeom prst="rect">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479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bg1"/>
              </a:solidFill>
              <a:effectLst/>
              <a:latin typeface="Arial" pitchFamily="34" charset="0"/>
              <a:cs typeface="Arial" pitchFamily="34" charset="0"/>
            </a:rPr>
            <a:t>3. الشعار , خصائصه وأنواعه .</a:t>
          </a:r>
        </a:p>
      </dsp:txBody>
      <dsp:txXfrm>
        <a:off x="1137890" y="2357292"/>
        <a:ext cx="6581434" cy="673758"/>
      </dsp:txXfrm>
    </dsp:sp>
    <dsp:sp modelId="{A05A81D9-BB8E-4EF4-969A-91278725A528}">
      <dsp:nvSpPr>
        <dsp:cNvPr id="0" name=""/>
        <dsp:cNvSpPr/>
      </dsp:nvSpPr>
      <dsp:spPr>
        <a:xfrm>
          <a:off x="716791" y="2273072"/>
          <a:ext cx="842198" cy="842198"/>
        </a:xfrm>
        <a:prstGeom prst="ellipse">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5B95B75-A4CF-4F2F-AD89-1D59288F787B}">
      <dsp:nvSpPr>
        <dsp:cNvPr id="0" name=""/>
        <dsp:cNvSpPr/>
      </dsp:nvSpPr>
      <dsp:spPr>
        <a:xfrm>
          <a:off x="989711" y="3367606"/>
          <a:ext cx="6729613" cy="673758"/>
        </a:xfrm>
        <a:prstGeom prst="rect">
          <a:avLst/>
        </a:prstGeom>
        <a:solidFill>
          <a:schemeClr val="accent3">
            <a:hueOff val="2032949"/>
            <a:satOff val="75000"/>
            <a:lumOff val="-110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4796" tIns="83820" rIns="83820" bIns="83820" numCol="1" spcCol="1270" anchor="ctr" anchorCtr="0">
          <a:noAutofit/>
        </a:bodyPr>
        <a:lstStyle/>
        <a:p>
          <a:pPr marL="0" lvl="0" indent="0" algn="ctr" defTabSz="1466850" rtl="1">
            <a:lnSpc>
              <a:spcPct val="90000"/>
            </a:lnSpc>
            <a:spcBef>
              <a:spcPct val="0"/>
            </a:spcBef>
            <a:spcAft>
              <a:spcPct val="35000"/>
            </a:spcAft>
            <a:buNone/>
          </a:pPr>
          <a:r>
            <a:rPr lang="ar-SA" sz="3300" b="1" kern="1200" dirty="0">
              <a:solidFill>
                <a:schemeClr val="bg1"/>
              </a:solidFill>
            </a:rPr>
            <a:t>4. الخطوات الإجرائية لتصميم الهويات</a:t>
          </a:r>
        </a:p>
      </dsp:txBody>
      <dsp:txXfrm>
        <a:off x="989711" y="3367606"/>
        <a:ext cx="6729613" cy="673758"/>
      </dsp:txXfrm>
    </dsp:sp>
    <dsp:sp modelId="{6FDB60EC-AD51-4A5E-A9B8-26C129006D42}">
      <dsp:nvSpPr>
        <dsp:cNvPr id="0" name=""/>
        <dsp:cNvSpPr/>
      </dsp:nvSpPr>
      <dsp:spPr>
        <a:xfrm>
          <a:off x="568612" y="3283386"/>
          <a:ext cx="842198" cy="842198"/>
        </a:xfrm>
        <a:prstGeom prst="ellipse">
          <a:avLst/>
        </a:prstGeom>
        <a:solidFill>
          <a:schemeClr val="lt1">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BA73951-BAD9-4427-BE94-A0187A0978A5}">
      <dsp:nvSpPr>
        <dsp:cNvPr id="0" name=""/>
        <dsp:cNvSpPr/>
      </dsp:nvSpPr>
      <dsp:spPr>
        <a:xfrm>
          <a:off x="506915" y="4377920"/>
          <a:ext cx="7212409" cy="673758"/>
        </a:xfrm>
        <a:prstGeom prst="rect">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4796" tIns="83820" rIns="83820" bIns="83820" numCol="1" spcCol="1270" anchor="ctr" anchorCtr="0">
          <a:noAutofit/>
        </a:bodyPr>
        <a:lstStyle/>
        <a:p>
          <a:pPr marL="0" lvl="0" indent="0" algn="r" defTabSz="1466850" rtl="1">
            <a:lnSpc>
              <a:spcPct val="90000"/>
            </a:lnSpc>
            <a:spcBef>
              <a:spcPct val="0"/>
            </a:spcBef>
            <a:spcAft>
              <a:spcPct val="35000"/>
            </a:spcAft>
            <a:buNone/>
          </a:pPr>
          <a:r>
            <a:rPr lang="ar-SA" sz="3300" b="1" kern="1200" dirty="0">
              <a:solidFill>
                <a:schemeClr val="bg1"/>
              </a:solidFill>
            </a:rPr>
            <a:t>5. المطبوعات والملحقات الرقمية للهوية المرئية</a:t>
          </a:r>
        </a:p>
      </dsp:txBody>
      <dsp:txXfrm>
        <a:off x="506915" y="4377920"/>
        <a:ext cx="7212409" cy="673758"/>
      </dsp:txXfrm>
    </dsp:sp>
    <dsp:sp modelId="{F6157B55-976B-4174-9E09-0FCDAB110430}">
      <dsp:nvSpPr>
        <dsp:cNvPr id="0" name=""/>
        <dsp:cNvSpPr/>
      </dsp:nvSpPr>
      <dsp:spPr>
        <a:xfrm>
          <a:off x="85816" y="4293701"/>
          <a:ext cx="842198" cy="842198"/>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477D99-A2C4-4420-BA68-424C3586548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7162475-4632-427D-ADF3-860770AF8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8058C099-4DB6-4AFF-9D65-4323B84A3BD0}"/>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3536D74A-54F2-4C95-BBD8-F3F6A57612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BEC2BAA-D9E5-4E2F-99C7-D112FEAD764B}"/>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8970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82FA21-07F1-4F0F-AC4A-0153573B104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EC0B838-8A1E-46D4-8AEE-330DEB62908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DE1ADA5-B045-4F35-B626-B00F037DE942}"/>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E4F4C6F6-1B52-43C4-B000-761C4CC315D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E20E10F-2645-45E8-B8E7-CEABADDAB483}"/>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325091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81245F2-DE04-41DE-8186-5FB7B64F3B6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555FF50-7725-404F-A0C4-CFAF908A47E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163AD22-7FDA-49B9-A213-15E93654E1D8}"/>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436633BF-37B8-4E22-A704-B2CE592CFBA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2EED6A2-D284-41FC-BC18-649D0CB25C83}"/>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357374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72647D-4112-4201-8A4B-6CC80CFC855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4ACAF17-C8E1-4803-9B54-6AA7165FC6D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271EEED-145F-4476-8146-A4A63A14B057}"/>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57710BC8-0944-424A-8F0F-CD22F42CCE0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A71DD63-0F40-41FC-BD81-C6CB99B5AEDA}"/>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24833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84B217-DB69-4604-89C2-F0E3A3817E3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0C7C63B-209A-4552-9938-73B58BA5C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2E0D24-4445-4766-9CA8-B6615E1A39B5}"/>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79BB150B-2793-4D97-9818-1B927901584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113AE6-FFD6-4E06-99FC-1718FB8F1FBE}"/>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213957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0149C9-1C92-4E95-A729-6E2EE364FBB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2F5750F-46B1-4667-B5F4-665F8734C53E}"/>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201EF22-4837-4202-A05C-058492B3C48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12A8F55-4120-4F9E-AD79-9EA06A1068AC}"/>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6" name="عنصر نائب للتذييل 5">
            <a:extLst>
              <a:ext uri="{FF2B5EF4-FFF2-40B4-BE49-F238E27FC236}">
                <a16:creationId xmlns:a16="http://schemas.microsoft.com/office/drawing/2014/main" id="{2AC3DCEF-3CF1-4124-B9B2-C8F2FAAFEA4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F2549E4-C303-467B-9656-5430FF265422}"/>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346507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AB2839-FE83-4347-BED8-D0DE9E92A68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3CA2AB4-615B-44A3-8D92-D4238F70FC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9887DB8-288E-4044-8A9B-2ED557ABEA0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BB12BF7-F5F5-4F40-A1D7-60C1761E5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1464DDF-38E0-4C9C-A407-421561D90A9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0C6F6BE7-E554-4AFD-B169-AD5C797CCCF8}"/>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8" name="عنصر نائب للتذييل 7">
            <a:extLst>
              <a:ext uri="{FF2B5EF4-FFF2-40B4-BE49-F238E27FC236}">
                <a16:creationId xmlns:a16="http://schemas.microsoft.com/office/drawing/2014/main" id="{306386C0-CA7C-474B-809F-5B196FED2CA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08D8708-BAFA-4CA8-8CD9-5C56E36D2D34}"/>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156320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925C00-B96D-4641-8D3B-604287EC2C5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E796EB2B-9069-4784-B8E9-2108F2B55E78}"/>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4" name="عنصر نائب للتذييل 3">
            <a:extLst>
              <a:ext uri="{FF2B5EF4-FFF2-40B4-BE49-F238E27FC236}">
                <a16:creationId xmlns:a16="http://schemas.microsoft.com/office/drawing/2014/main" id="{D7C07C46-38D3-48B3-AE14-548F9671589D}"/>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3B988F4-75AE-4D8C-93ED-85691ED76764}"/>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292582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4876667-916D-460C-8BC4-9D9C9065B2DF}"/>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3" name="عنصر نائب للتذييل 2">
            <a:extLst>
              <a:ext uri="{FF2B5EF4-FFF2-40B4-BE49-F238E27FC236}">
                <a16:creationId xmlns:a16="http://schemas.microsoft.com/office/drawing/2014/main" id="{9DDFE4B1-75EC-4515-84E1-C96CF122105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D0044E6-4D25-484C-9A26-F105CE4C7DA3}"/>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9750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F40439-C235-49F7-8D70-5044EFF4EC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C08F351-4084-41B4-8D2B-5DA901067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DE74EEC3-848C-4F81-9238-0A601B01D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309958C-8B1C-429D-9705-D4D7E93F008D}"/>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6" name="عنصر نائب للتذييل 5">
            <a:extLst>
              <a:ext uri="{FF2B5EF4-FFF2-40B4-BE49-F238E27FC236}">
                <a16:creationId xmlns:a16="http://schemas.microsoft.com/office/drawing/2014/main" id="{EC5A06BE-441D-441A-920A-A7D05906FC2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F970DB3-548C-47C4-84E7-69607778864D}"/>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116098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9E2DC8-5259-489F-B527-A1CF22C2CEA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25ECA63-AF53-4EEB-AA4F-A36BBACB8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BC163D90-562E-4713-93A7-48FBAC2B3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F488C66-6C9E-417A-BCCF-0AE6882F606E}"/>
              </a:ext>
            </a:extLst>
          </p:cNvPr>
          <p:cNvSpPr>
            <a:spLocks noGrp="1"/>
          </p:cNvSpPr>
          <p:nvPr>
            <p:ph type="dt" sz="half" idx="10"/>
          </p:nvPr>
        </p:nvSpPr>
        <p:spPr/>
        <p:txBody>
          <a:bodyPr/>
          <a:lstStyle/>
          <a:p>
            <a:fld id="{AE31EC16-6F13-47FE-8F06-F96E67B37FC3}" type="datetimeFigureOut">
              <a:rPr lang="ar-SA" smtClean="0"/>
              <a:t>29/02/45</a:t>
            </a:fld>
            <a:endParaRPr lang="ar-SA"/>
          </a:p>
        </p:txBody>
      </p:sp>
      <p:sp>
        <p:nvSpPr>
          <p:cNvPr id="6" name="عنصر نائب للتذييل 5">
            <a:extLst>
              <a:ext uri="{FF2B5EF4-FFF2-40B4-BE49-F238E27FC236}">
                <a16:creationId xmlns:a16="http://schemas.microsoft.com/office/drawing/2014/main" id="{3F44B24A-4CE7-48B1-A233-C1E1BA3ED6C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4DF7B7B-27BD-42DE-9979-282229C2A624}"/>
              </a:ext>
            </a:extLst>
          </p:cNvPr>
          <p:cNvSpPr>
            <a:spLocks noGrp="1"/>
          </p:cNvSpPr>
          <p:nvPr>
            <p:ph type="sldNum" sz="quarter" idx="12"/>
          </p:nvPr>
        </p:nvSpPr>
        <p:spPr/>
        <p:txBody>
          <a:bodyPr/>
          <a:lstStyle/>
          <a:p>
            <a:fld id="{F7D06A8B-230F-4382-B46B-E052321E66F9}" type="slidenum">
              <a:rPr lang="ar-SA" smtClean="0"/>
              <a:t>‹#›</a:t>
            </a:fld>
            <a:endParaRPr lang="ar-SA"/>
          </a:p>
        </p:txBody>
      </p:sp>
    </p:spTree>
    <p:extLst>
      <p:ext uri="{BB962C8B-B14F-4D97-AF65-F5344CB8AC3E}">
        <p14:creationId xmlns:p14="http://schemas.microsoft.com/office/powerpoint/2010/main" val="327086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A15EAFA-FD3A-4E61-861B-061C3F9FD34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20C0090-CD50-491C-80AC-0151A6B8AD8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2A273C1-AF8D-4AE7-BBD1-2D5AFD31CF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31EC16-6F13-47FE-8F06-F96E67B37FC3}" type="datetimeFigureOut">
              <a:rPr lang="ar-SA" smtClean="0"/>
              <a:t>29/02/45</a:t>
            </a:fld>
            <a:endParaRPr lang="ar-SA"/>
          </a:p>
        </p:txBody>
      </p:sp>
      <p:sp>
        <p:nvSpPr>
          <p:cNvPr id="5" name="عنصر نائب للتذييل 4">
            <a:extLst>
              <a:ext uri="{FF2B5EF4-FFF2-40B4-BE49-F238E27FC236}">
                <a16:creationId xmlns:a16="http://schemas.microsoft.com/office/drawing/2014/main" id="{D2446561-AE2F-47ED-A00F-F7A5EC35A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4AD490E-8247-4188-A5A0-21B36886EC5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D06A8B-230F-4382-B46B-E052321E66F9}" type="slidenum">
              <a:rPr lang="ar-SA" smtClean="0"/>
              <a:t>‹#›</a:t>
            </a:fld>
            <a:endParaRPr lang="ar-SA"/>
          </a:p>
        </p:txBody>
      </p:sp>
    </p:spTree>
    <p:extLst>
      <p:ext uri="{BB962C8B-B14F-4D97-AF65-F5344CB8AC3E}">
        <p14:creationId xmlns:p14="http://schemas.microsoft.com/office/powerpoint/2010/main" val="366085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fif"/><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9.jf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C4F90396-BCCE-429E-B6D2-6A1F50DA660E}"/>
              </a:ext>
            </a:extLst>
          </p:cNvPr>
          <p:cNvSpPr/>
          <p:nvPr/>
        </p:nvSpPr>
        <p:spPr>
          <a:xfrm>
            <a:off x="1162028" y="2072148"/>
            <a:ext cx="678262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5400" b="1" cap="none" spc="0" dirty="0">
                <a:ln/>
                <a:solidFill>
                  <a:schemeClr val="bg1"/>
                </a:solidFill>
                <a:effectLst/>
              </a:rPr>
              <a:t>أنواع وعناصر الهوية المرئية</a:t>
            </a:r>
          </a:p>
        </p:txBody>
      </p:sp>
      <p:sp>
        <p:nvSpPr>
          <p:cNvPr id="7" name="مستطيل 6">
            <a:extLst>
              <a:ext uri="{FF2B5EF4-FFF2-40B4-BE49-F238E27FC236}">
                <a16:creationId xmlns:a16="http://schemas.microsoft.com/office/drawing/2014/main" id="{5D41D032-338F-4903-959A-C4980E1AC7CF}"/>
              </a:ext>
            </a:extLst>
          </p:cNvPr>
          <p:cNvSpPr/>
          <p:nvPr/>
        </p:nvSpPr>
        <p:spPr>
          <a:xfrm>
            <a:off x="1661275" y="3154637"/>
            <a:ext cx="611112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000" b="1" cap="none" spc="0" dirty="0">
                <a:ln/>
                <a:solidFill>
                  <a:srgbClr val="FFFF00"/>
                </a:solidFill>
                <a:effectLst/>
              </a:rPr>
              <a:t>إعداد المعلمة المادة / فوزية الصافي</a:t>
            </a:r>
          </a:p>
        </p:txBody>
      </p:sp>
    </p:spTree>
    <p:extLst>
      <p:ext uri="{BB962C8B-B14F-4D97-AF65-F5344CB8AC3E}">
        <p14:creationId xmlns:p14="http://schemas.microsoft.com/office/powerpoint/2010/main" val="4417665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FE0741F1-F6EF-478D-A2F7-F1EFB46DF92D}"/>
              </a:ext>
            </a:extLst>
          </p:cNvPr>
          <p:cNvSpPr txBox="1"/>
          <p:nvPr/>
        </p:nvSpPr>
        <p:spPr>
          <a:xfrm>
            <a:off x="589847" y="99836"/>
            <a:ext cx="11012305" cy="646331"/>
          </a:xfrm>
          <a:prstGeom prst="rect">
            <a:avLst/>
          </a:prstGeom>
          <a:noFill/>
        </p:spPr>
        <p:txBody>
          <a:bodyPr wrap="square">
            <a:spAutoFit/>
          </a:bodyPr>
          <a:lstStyle/>
          <a:p>
            <a:pPr algn="ctr"/>
            <a:r>
              <a:rPr lang="ar-SA" sz="3600" b="1" dirty="0">
                <a:solidFill>
                  <a:srgbClr val="FF0000"/>
                </a:solidFill>
                <a:latin typeface="Calibri" panose="020F0502020204030204" pitchFamily="34" charset="0"/>
                <a:cs typeface="Calibri" panose="020F0502020204030204" pitchFamily="34" charset="0"/>
              </a:rPr>
              <a:t>حددي نوع الهوية المرئية من خلال الصور </a:t>
            </a:r>
            <a:endParaRPr lang="ar-SA" sz="3600" dirty="0"/>
          </a:p>
        </p:txBody>
      </p:sp>
      <p:pic>
        <p:nvPicPr>
          <p:cNvPr id="13" name="صورة 12">
            <a:extLst>
              <a:ext uri="{FF2B5EF4-FFF2-40B4-BE49-F238E27FC236}">
                <a16:creationId xmlns:a16="http://schemas.microsoft.com/office/drawing/2014/main" id="{8838A378-1C53-484B-ABD0-B55DCDCAE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9331" y="1444116"/>
            <a:ext cx="3252821" cy="2117565"/>
          </a:xfrm>
          <a:prstGeom prst="rect">
            <a:avLst/>
          </a:prstGeom>
        </p:spPr>
      </p:pic>
      <p:pic>
        <p:nvPicPr>
          <p:cNvPr id="14" name="صورة 13">
            <a:extLst>
              <a:ext uri="{FF2B5EF4-FFF2-40B4-BE49-F238E27FC236}">
                <a16:creationId xmlns:a16="http://schemas.microsoft.com/office/drawing/2014/main" id="{016EBA59-0054-4938-8CDB-5E51BCD23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779" y="1444116"/>
            <a:ext cx="3067668" cy="2048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صورة 14">
            <a:extLst>
              <a:ext uri="{FF2B5EF4-FFF2-40B4-BE49-F238E27FC236}">
                <a16:creationId xmlns:a16="http://schemas.microsoft.com/office/drawing/2014/main" id="{E1C34D18-4873-41EC-9846-8A7875AA9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779" y="4259630"/>
            <a:ext cx="3067668" cy="2048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صورة 15">
            <a:extLst>
              <a:ext uri="{FF2B5EF4-FFF2-40B4-BE49-F238E27FC236}">
                <a16:creationId xmlns:a16="http://schemas.microsoft.com/office/drawing/2014/main" id="{096AFC8B-2299-4588-B7B4-18C72462D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1907" y="4259630"/>
            <a:ext cx="3067668" cy="2110946"/>
          </a:xfrm>
          <a:prstGeom prst="rect">
            <a:avLst/>
          </a:prstGeom>
        </p:spPr>
      </p:pic>
      <p:sp>
        <p:nvSpPr>
          <p:cNvPr id="17" name="مربع نص 16">
            <a:extLst>
              <a:ext uri="{FF2B5EF4-FFF2-40B4-BE49-F238E27FC236}">
                <a16:creationId xmlns:a16="http://schemas.microsoft.com/office/drawing/2014/main" id="{9331E28F-00C4-40AD-970A-4D84EBBF105D}"/>
              </a:ext>
            </a:extLst>
          </p:cNvPr>
          <p:cNvSpPr txBox="1"/>
          <p:nvPr/>
        </p:nvSpPr>
        <p:spPr>
          <a:xfrm>
            <a:off x="4627882" y="2518429"/>
            <a:ext cx="3506505" cy="978729"/>
          </a:xfrm>
          <a:prstGeom prst="rect">
            <a:avLst/>
          </a:prstGeom>
          <a:noFill/>
        </p:spPr>
        <p:txBody>
          <a:bodyPr wrap="square" rtlCol="1">
            <a:spAutoFit/>
          </a:bodyPr>
          <a:lstStyle/>
          <a:p>
            <a:pPr algn="ctr">
              <a:lnSpc>
                <a:spcPct val="90000"/>
              </a:lnSpc>
            </a:pPr>
            <a:r>
              <a:rPr lang="ar-SA" sz="3200" b="1" dirty="0">
                <a:latin typeface="Calibri" panose="020F0502020204030204" pitchFamily="34" charset="0"/>
                <a:cs typeface="Calibri" panose="020F0502020204030204" pitchFamily="34" charset="0"/>
              </a:rPr>
              <a:t>هوية </a:t>
            </a:r>
          </a:p>
          <a:p>
            <a:pPr algn="ctr">
              <a:lnSpc>
                <a:spcPct val="90000"/>
              </a:lnSpc>
            </a:pPr>
            <a:r>
              <a:rPr lang="ar-SA" sz="3200" b="1" dirty="0">
                <a:latin typeface="Calibri" panose="020F0502020204030204" pitchFamily="34" charset="0"/>
                <a:cs typeface="Calibri" panose="020F0502020204030204" pitchFamily="34" charset="0"/>
              </a:rPr>
              <a:t>مرئية شخصية</a:t>
            </a:r>
          </a:p>
        </p:txBody>
      </p:sp>
      <p:sp>
        <p:nvSpPr>
          <p:cNvPr id="18" name="مربع نص 17">
            <a:extLst>
              <a:ext uri="{FF2B5EF4-FFF2-40B4-BE49-F238E27FC236}">
                <a16:creationId xmlns:a16="http://schemas.microsoft.com/office/drawing/2014/main" id="{A75E9CCF-3B07-43D4-BD07-571987A79799}"/>
              </a:ext>
            </a:extLst>
          </p:cNvPr>
          <p:cNvSpPr txBox="1"/>
          <p:nvPr/>
        </p:nvSpPr>
        <p:spPr>
          <a:xfrm>
            <a:off x="4508945" y="4789130"/>
            <a:ext cx="3840386" cy="978729"/>
          </a:xfrm>
          <a:prstGeom prst="rect">
            <a:avLst/>
          </a:prstGeom>
          <a:noFill/>
        </p:spPr>
        <p:txBody>
          <a:bodyPr wrap="square" rtlCol="1">
            <a:spAutoFit/>
          </a:bodyPr>
          <a:lstStyle/>
          <a:p>
            <a:pPr algn="ctr">
              <a:lnSpc>
                <a:spcPct val="90000"/>
              </a:lnSpc>
            </a:pPr>
            <a:r>
              <a:rPr lang="ar-SA" sz="3200" b="1" dirty="0">
                <a:latin typeface="Calibri" panose="020F0502020204030204" pitchFamily="34" charset="0"/>
                <a:cs typeface="Calibri" panose="020F0502020204030204" pitchFamily="34" charset="0"/>
              </a:rPr>
              <a:t>هوية</a:t>
            </a:r>
          </a:p>
          <a:p>
            <a:pPr algn="ctr">
              <a:lnSpc>
                <a:spcPct val="90000"/>
              </a:lnSpc>
            </a:pPr>
            <a:r>
              <a:rPr lang="ar-SA" sz="3200" b="1" dirty="0">
                <a:latin typeface="Calibri" panose="020F0502020204030204" pitchFamily="34" charset="0"/>
                <a:cs typeface="Calibri" panose="020F0502020204030204" pitchFamily="34" charset="0"/>
              </a:rPr>
              <a:t> مرئية للمؤسسات</a:t>
            </a:r>
          </a:p>
        </p:txBody>
      </p:sp>
    </p:spTree>
    <p:extLst>
      <p:ext uri="{BB962C8B-B14F-4D97-AF65-F5344CB8AC3E}">
        <p14:creationId xmlns:p14="http://schemas.microsoft.com/office/powerpoint/2010/main" val="86537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F22AC6F-DB22-4771-8C9F-D745011E9675}"/>
              </a:ext>
            </a:extLst>
          </p:cNvPr>
          <p:cNvGraphicFramePr>
            <a:graphicFrameLocks noGrp="1"/>
          </p:cNvGraphicFramePr>
          <p:nvPr>
            <p:extLst>
              <p:ext uri="{D42A27DB-BD31-4B8C-83A1-F6EECF244321}">
                <p14:modId xmlns:p14="http://schemas.microsoft.com/office/powerpoint/2010/main" val="1883973055"/>
              </p:ext>
            </p:extLst>
          </p:nvPr>
        </p:nvGraphicFramePr>
        <p:xfrm>
          <a:off x="722671" y="1330477"/>
          <a:ext cx="11088328" cy="4997807"/>
        </p:xfrm>
        <a:graphic>
          <a:graphicData uri="http://schemas.openxmlformats.org/drawingml/2006/table">
            <a:tbl>
              <a:tblPr rtl="1" firstRow="1" bandRow="1">
                <a:tableStyleId>{0E3FDE45-AF77-4B5C-9715-49D594BDF05E}</a:tableStyleId>
              </a:tblPr>
              <a:tblGrid>
                <a:gridCol w="5911644">
                  <a:extLst>
                    <a:ext uri="{9D8B030D-6E8A-4147-A177-3AD203B41FA5}">
                      <a16:colId xmlns:a16="http://schemas.microsoft.com/office/drawing/2014/main" val="2685627985"/>
                    </a:ext>
                  </a:extLst>
                </a:gridCol>
                <a:gridCol w="5176684">
                  <a:extLst>
                    <a:ext uri="{9D8B030D-6E8A-4147-A177-3AD203B41FA5}">
                      <a16:colId xmlns:a16="http://schemas.microsoft.com/office/drawing/2014/main" val="603293051"/>
                    </a:ext>
                  </a:extLst>
                </a:gridCol>
              </a:tblGrid>
              <a:tr h="9985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b="0" dirty="0">
                          <a:solidFill>
                            <a:schemeClr val="tx1"/>
                          </a:solidFill>
                          <a:latin typeface="Calibri" panose="020F0502020204030204" pitchFamily="34" charset="0"/>
                          <a:cs typeface="Calibri" panose="020F0502020204030204" pitchFamily="34" charset="0"/>
                        </a:rPr>
                        <a:t>الهوية المرئية الشخصية</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b="0" dirty="0">
                          <a:solidFill>
                            <a:schemeClr val="tx1"/>
                          </a:solidFill>
                          <a:latin typeface="Calibri" panose="020F0502020204030204" pitchFamily="34" charset="0"/>
                          <a:cs typeface="Calibri" panose="020F0502020204030204" pitchFamily="34" charset="0"/>
                        </a:rPr>
                        <a:t>الهوية المرئية للمؤسسات</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317929595"/>
                  </a:ext>
                </a:extLst>
              </a:tr>
              <a:tr h="15047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قائمة على التعريف بالأفراد ولا تشترط أن يكون له نشاط تجاري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هي الشكل الذي تستعمله المؤسسة لتتمكن الفئة المستهدفة من تمييزها عن بقية الشركات المنافسة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630239299"/>
                  </a:ext>
                </a:extLst>
              </a:tr>
              <a:tr h="2494485">
                <a:tc>
                  <a:txBody>
                    <a:bodyPr/>
                    <a:lstStyle/>
                    <a:p>
                      <a:pPr algn="r"/>
                      <a:r>
                        <a:rPr lang="ar-SA" sz="2800" b="0" dirty="0">
                          <a:solidFill>
                            <a:schemeClr val="tx1"/>
                          </a:solidFill>
                          <a:latin typeface="Calibri" panose="020F0502020204030204" pitchFamily="34" charset="0"/>
                          <a:cs typeface="Calibri" panose="020F0502020204030204" pitchFamily="34" charset="0"/>
                        </a:rPr>
                        <a:t>وتظهر شخصية الفرد والإمكانيات التي يتميز بها عن غيرة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مثل : السيرة الذاتية, البطاقات الشخصية , مواقعهم الرسمية وحسابتهم الشخصية على مواقع التواصل الاجتماعي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وتركز على العناصر الترويجية ,والمواقع والحسابات الإلكترونية إلى جانب بطاقات العملاء وتغليف المنتجات وغيرها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99695980"/>
                  </a:ext>
                </a:extLst>
              </a:tr>
            </a:tbl>
          </a:graphicData>
        </a:graphic>
      </p:graphicFrame>
      <p:sp>
        <p:nvSpPr>
          <p:cNvPr id="3" name="العنوان 1">
            <a:extLst>
              <a:ext uri="{FF2B5EF4-FFF2-40B4-BE49-F238E27FC236}">
                <a16:creationId xmlns:a16="http://schemas.microsoft.com/office/drawing/2014/main" id="{5CA2137B-C33D-4996-A18B-D4EF5488BF20}"/>
              </a:ext>
            </a:extLst>
          </p:cNvPr>
          <p:cNvSpPr txBox="1">
            <a:spLocks/>
          </p:cNvSpPr>
          <p:nvPr/>
        </p:nvSpPr>
        <p:spPr>
          <a:xfrm>
            <a:off x="204019" y="383458"/>
            <a:ext cx="11783961" cy="947019"/>
          </a:xfrm>
          <a:prstGeom prst="rect">
            <a:avLst/>
          </a:prstGeom>
        </p:spPr>
        <p:txBody>
          <a:bodyPr rtlCol="1">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r>
              <a:rPr lang="ar-SA">
                <a:solidFill>
                  <a:srgbClr val="773407"/>
                </a:solidFill>
                <a:latin typeface="Calibri" panose="020F0502020204030204" pitchFamily="34" charset="0"/>
                <a:cs typeface="Calibri" panose="020F0502020204030204" pitchFamily="34" charset="0"/>
              </a:rPr>
              <a:t>ما لفرق بين الهوية المرئية الشخصية و الهوية المرئية للمؤسسات</a:t>
            </a:r>
            <a:endParaRPr lang="ar-SA" dirty="0">
              <a:solidFill>
                <a:srgbClr val="773407"/>
              </a:solidFill>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CDE19880-50A6-43B1-B2A9-D54C8539B2D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04" b="94895" l="10000" r="92500">
                        <a14:foregroundMark x1="44500" y1="4204" x2="44500" y2="4204"/>
                        <a14:foregroundMark x1="61000" y1="94895" x2="61000" y2="94895"/>
                        <a14:foregroundMark x1="92500" y1="61862" x2="92500" y2="61862"/>
                        <a14:foregroundMark x1="22750" y1="49249" x2="22750" y2="49249"/>
                      </a14:backgroundRemoval>
                    </a14:imgEffect>
                  </a14:imgLayer>
                </a14:imgProps>
              </a:ext>
              <a:ext uri="{28A0092B-C50C-407E-A947-70E740481C1C}">
                <a14:useLocalDpi xmlns:a14="http://schemas.microsoft.com/office/drawing/2010/main" val="0"/>
              </a:ext>
            </a:extLst>
          </a:blip>
          <a:stretch>
            <a:fillRect/>
          </a:stretch>
        </p:blipFill>
        <p:spPr>
          <a:xfrm>
            <a:off x="71284" y="5527523"/>
            <a:ext cx="1302774" cy="1084559"/>
          </a:xfrm>
          <a:prstGeom prst="rect">
            <a:avLst/>
          </a:prstGeom>
        </p:spPr>
      </p:pic>
    </p:spTree>
    <p:extLst>
      <p:ext uri="{BB962C8B-B14F-4D97-AF65-F5344CB8AC3E}">
        <p14:creationId xmlns:p14="http://schemas.microsoft.com/office/powerpoint/2010/main" val="237747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E86EDD2C-3784-46E2-A245-409CE528379F}"/>
              </a:ext>
            </a:extLst>
          </p:cNvPr>
          <p:cNvSpPr txBox="1">
            <a:spLocks/>
          </p:cNvSpPr>
          <p:nvPr/>
        </p:nvSpPr>
        <p:spPr>
          <a:xfrm>
            <a:off x="3461749" y="466368"/>
            <a:ext cx="5579012" cy="1214948"/>
          </a:xfrm>
          <a:prstGeom prst="rect">
            <a:avLst/>
          </a:prstGeom>
          <a:solidFill>
            <a:srgbClr val="F0BA96"/>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5400" b="1" dirty="0">
                <a:solidFill>
                  <a:sysClr val="windowText" lastClr="000000"/>
                </a:solidFill>
                <a:latin typeface="Calibri" panose="020F0502020204030204" pitchFamily="34" charset="0"/>
                <a:cs typeface="Calibri" panose="020F0502020204030204" pitchFamily="34" charset="0"/>
              </a:rPr>
              <a:t>تقويم مرحلي </a:t>
            </a:r>
          </a:p>
        </p:txBody>
      </p:sp>
      <p:sp>
        <p:nvSpPr>
          <p:cNvPr id="5" name="مربع نص 4">
            <a:extLst>
              <a:ext uri="{FF2B5EF4-FFF2-40B4-BE49-F238E27FC236}">
                <a16:creationId xmlns:a16="http://schemas.microsoft.com/office/drawing/2014/main" id="{1EB3D4A1-1071-49F0-9F16-3A6D5BD49319}"/>
              </a:ext>
            </a:extLst>
          </p:cNvPr>
          <p:cNvSpPr txBox="1"/>
          <p:nvPr/>
        </p:nvSpPr>
        <p:spPr>
          <a:xfrm>
            <a:off x="699319" y="2744358"/>
            <a:ext cx="11103871" cy="2529923"/>
          </a:xfrm>
          <a:prstGeom prst="rect">
            <a:avLst/>
          </a:prstGeom>
          <a:noFill/>
        </p:spPr>
        <p:txBody>
          <a:bodyPr wrap="square" rtlCol="1">
            <a:spAutoFit/>
          </a:bodyPr>
          <a:lstStyle/>
          <a:p>
            <a:pPr algn="ctr">
              <a:lnSpc>
                <a:spcPct val="90000"/>
              </a:lnSpc>
            </a:pPr>
            <a:r>
              <a:rPr lang="ar-SA" sz="4400" b="1" dirty="0">
                <a:solidFill>
                  <a:srgbClr val="529BB8"/>
                </a:solidFill>
                <a:latin typeface="Calibri" panose="020F0502020204030204" pitchFamily="34" charset="0"/>
                <a:cs typeface="Calibri" panose="020F0502020204030204" pitchFamily="34" charset="0"/>
              </a:rPr>
              <a:t>تعد السيرة الذاتية أحد أنواع الهوية المرئية للمؤسسات</a:t>
            </a:r>
          </a:p>
          <a:p>
            <a:pPr>
              <a:lnSpc>
                <a:spcPct val="90000"/>
              </a:lnSpc>
            </a:pPr>
            <a:r>
              <a:rPr lang="ar-SA" sz="4400" b="1" dirty="0">
                <a:solidFill>
                  <a:srgbClr val="529BB8"/>
                </a:solidFill>
                <a:latin typeface="Calibri" panose="020F0502020204030204" pitchFamily="34" charset="0"/>
                <a:cs typeface="Calibri" panose="020F0502020204030204" pitchFamily="34" charset="0"/>
              </a:rPr>
              <a:t>                          </a:t>
            </a:r>
          </a:p>
          <a:p>
            <a:pPr algn="ctr">
              <a:lnSpc>
                <a:spcPct val="90000"/>
              </a:lnSpc>
            </a:pPr>
            <a:r>
              <a:rPr lang="ar-SA" sz="4400" b="1" dirty="0">
                <a:solidFill>
                  <a:srgbClr val="529BB8"/>
                </a:solidFill>
                <a:latin typeface="Calibri" panose="020F0502020204030204" pitchFamily="34" charset="0"/>
                <a:cs typeface="Calibri" panose="020F0502020204030204" pitchFamily="34" charset="0"/>
              </a:rPr>
              <a:t> </a:t>
            </a:r>
            <a:r>
              <a:rPr lang="ar-SA" sz="4400" dirty="0">
                <a:solidFill>
                  <a:schemeClr val="accent6">
                    <a:lumMod val="60000"/>
                    <a:lumOff val="40000"/>
                  </a:schemeClr>
                </a:solidFill>
                <a:latin typeface="Calibri" panose="020F0502020204030204" pitchFamily="34" charset="0"/>
                <a:cs typeface="Calibri" panose="020F0502020204030204" pitchFamily="34" charset="0"/>
              </a:rPr>
              <a:t>صح </a:t>
            </a:r>
            <a:r>
              <a:rPr lang="ar-SA" sz="4400" dirty="0">
                <a:solidFill>
                  <a:srgbClr val="7F70AE"/>
                </a:solidFill>
                <a:latin typeface="Calibri" panose="020F0502020204030204" pitchFamily="34" charset="0"/>
                <a:cs typeface="Calibri" panose="020F0502020204030204" pitchFamily="34" charset="0"/>
              </a:rPr>
              <a:t>أم</a:t>
            </a:r>
            <a:r>
              <a:rPr lang="ar-SA" sz="4400" dirty="0">
                <a:solidFill>
                  <a:schemeClr val="accent6">
                    <a:lumMod val="60000"/>
                    <a:lumOff val="40000"/>
                  </a:schemeClr>
                </a:solidFill>
                <a:latin typeface="Calibri" panose="020F0502020204030204" pitchFamily="34" charset="0"/>
                <a:cs typeface="Calibri" panose="020F0502020204030204" pitchFamily="34" charset="0"/>
              </a:rPr>
              <a:t> </a:t>
            </a:r>
            <a:r>
              <a:rPr lang="ar-SA" sz="4400" dirty="0">
                <a:solidFill>
                  <a:srgbClr val="D21817"/>
                </a:solidFill>
                <a:latin typeface="Calibri" panose="020F0502020204030204" pitchFamily="34" charset="0"/>
                <a:cs typeface="Calibri" panose="020F0502020204030204" pitchFamily="34" charset="0"/>
              </a:rPr>
              <a:t>خطأ</a:t>
            </a:r>
          </a:p>
          <a:p>
            <a:pPr algn="ctr">
              <a:lnSpc>
                <a:spcPct val="90000"/>
              </a:lnSpc>
            </a:pPr>
            <a:r>
              <a:rPr lang="ar-SA" sz="4400" dirty="0">
                <a:solidFill>
                  <a:srgbClr val="D21817"/>
                </a:solidFill>
                <a:latin typeface="Calibri" panose="020F0502020204030204" pitchFamily="34" charset="0"/>
                <a:cs typeface="Calibri" panose="020F0502020204030204" pitchFamily="34" charset="0"/>
              </a:rPr>
              <a:t>                                                             </a:t>
            </a:r>
            <a:endParaRPr lang="ar-SA" sz="4400" dirty="0">
              <a:solidFill>
                <a:srgbClr val="D11816"/>
              </a:solidFill>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FEF57F20-5A1F-4BB2-83CE-F1735D0174F2}"/>
              </a:ext>
            </a:extLst>
          </p:cNvPr>
          <p:cNvSpPr txBox="1"/>
          <p:nvPr/>
        </p:nvSpPr>
        <p:spPr>
          <a:xfrm>
            <a:off x="4807974" y="5536885"/>
            <a:ext cx="2212258" cy="769441"/>
          </a:xfrm>
          <a:prstGeom prst="rect">
            <a:avLst/>
          </a:prstGeom>
          <a:noFill/>
        </p:spPr>
        <p:txBody>
          <a:bodyPr wrap="square" rtlCol="1">
            <a:spAutoFit/>
          </a:bodyPr>
          <a:lstStyle/>
          <a:p>
            <a:pPr algn="ctr"/>
            <a:r>
              <a:rPr lang="ar-SA" sz="4400" b="1" dirty="0">
                <a:solidFill>
                  <a:srgbClr val="D11816"/>
                </a:solidFill>
                <a:latin typeface="Calibri" panose="020F0502020204030204" pitchFamily="34" charset="0"/>
                <a:cs typeface="Calibri" panose="020F0502020204030204" pitchFamily="34" charset="0"/>
              </a:rPr>
              <a:t>خطأ</a:t>
            </a:r>
            <a:endParaRPr lang="ar-SA" sz="4400" b="1" dirty="0">
              <a:latin typeface="Calibri" panose="020F0502020204030204" pitchFamily="34" charset="0"/>
              <a:cs typeface="Calibri" panose="020F0502020204030204" pitchFamily="34" charset="0"/>
            </a:endParaRPr>
          </a:p>
        </p:txBody>
      </p:sp>
      <p:pic>
        <p:nvPicPr>
          <p:cNvPr id="7" name="صورة 6">
            <a:extLst>
              <a:ext uri="{FF2B5EF4-FFF2-40B4-BE49-F238E27FC236}">
                <a16:creationId xmlns:a16="http://schemas.microsoft.com/office/drawing/2014/main" id="{68F79AFC-E749-4547-8E6D-E54CCB60FA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04" b="94895" l="10000" r="92500">
                        <a14:foregroundMark x1="44500" y1="4204" x2="44500" y2="4204"/>
                        <a14:foregroundMark x1="61000" y1="94895" x2="61000" y2="94895"/>
                        <a14:foregroundMark x1="92500" y1="61862" x2="92500" y2="61862"/>
                        <a14:foregroundMark x1="22750" y1="49249" x2="22750" y2="49249"/>
                      </a14:backgroundRemoval>
                    </a14:imgEffect>
                  </a14:imgLayer>
                </a14:imgProps>
              </a:ext>
              <a:ext uri="{28A0092B-C50C-407E-A947-70E740481C1C}">
                <a14:useLocalDpi xmlns:a14="http://schemas.microsoft.com/office/drawing/2010/main" val="0"/>
              </a:ext>
            </a:extLst>
          </a:blip>
          <a:stretch>
            <a:fillRect/>
          </a:stretch>
        </p:blipFill>
        <p:spPr>
          <a:xfrm>
            <a:off x="238432" y="162406"/>
            <a:ext cx="2462980" cy="2050431"/>
          </a:xfrm>
          <a:prstGeom prst="rect">
            <a:avLst/>
          </a:prstGeom>
        </p:spPr>
      </p:pic>
    </p:spTree>
    <p:extLst>
      <p:ext uri="{BB962C8B-B14F-4D97-AF65-F5344CB8AC3E}">
        <p14:creationId xmlns:p14="http://schemas.microsoft.com/office/powerpoint/2010/main" val="4958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العنوان 1">
            <a:extLst>
              <a:ext uri="{FF2B5EF4-FFF2-40B4-BE49-F238E27FC236}">
                <a16:creationId xmlns:a16="http://schemas.microsoft.com/office/drawing/2014/main" id="{1601FC35-1586-44CD-85B0-BB7EC897ACD1}"/>
              </a:ext>
            </a:extLst>
          </p:cNvPr>
          <p:cNvSpPr txBox="1">
            <a:spLocks/>
          </p:cNvSpPr>
          <p:nvPr/>
        </p:nvSpPr>
        <p:spPr>
          <a:xfrm>
            <a:off x="1283110" y="1616177"/>
            <a:ext cx="4336025" cy="26670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D73C9A"/>
                </a:solidFill>
              </a:rPr>
              <a:t>الهدف الثاني</a:t>
            </a:r>
          </a:p>
          <a:p>
            <a:pPr algn="ctr"/>
            <a:r>
              <a:rPr lang="ar-SA" b="1" dirty="0">
                <a:solidFill>
                  <a:srgbClr val="38C977"/>
                </a:solidFill>
              </a:rPr>
              <a:t>عناصر الهوية المرئية</a:t>
            </a:r>
          </a:p>
        </p:txBody>
      </p:sp>
      <p:pic>
        <p:nvPicPr>
          <p:cNvPr id="5" name="صورة 4">
            <a:extLst>
              <a:ext uri="{FF2B5EF4-FFF2-40B4-BE49-F238E27FC236}">
                <a16:creationId xmlns:a16="http://schemas.microsoft.com/office/drawing/2014/main" id="{F50DC11C-169B-46A0-9B6B-4AB821D0B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04" b="94895" l="10000" r="92500">
                        <a14:foregroundMark x1="44500" y1="4204" x2="44500" y2="4204"/>
                        <a14:foregroundMark x1="61000" y1="94895" x2="61000" y2="94895"/>
                        <a14:foregroundMark x1="92500" y1="61862" x2="92500" y2="61862"/>
                        <a14:foregroundMark x1="22750" y1="49249" x2="22750" y2="49249"/>
                      </a14:backgroundRemoval>
                    </a14:imgEffect>
                  </a14:imgLayer>
                </a14:imgProps>
              </a:ext>
              <a:ext uri="{28A0092B-C50C-407E-A947-70E740481C1C}">
                <a14:useLocalDpi xmlns:a14="http://schemas.microsoft.com/office/drawing/2010/main" val="0"/>
              </a:ext>
            </a:extLst>
          </a:blip>
          <a:stretch>
            <a:fillRect/>
          </a:stretch>
        </p:blipFill>
        <p:spPr>
          <a:xfrm>
            <a:off x="5147188" y="1371600"/>
            <a:ext cx="2161325" cy="1799303"/>
          </a:xfrm>
          <a:prstGeom prst="rect">
            <a:avLst/>
          </a:prstGeom>
        </p:spPr>
      </p:pic>
    </p:spTree>
    <p:extLst>
      <p:ext uri="{BB962C8B-B14F-4D97-AF65-F5344CB8AC3E}">
        <p14:creationId xmlns:p14="http://schemas.microsoft.com/office/powerpoint/2010/main" val="3194307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8" descr="صورة تحتوي على نص, لقطة شاشة, تصميم الجرافيك, الخط&#10;&#10;تم إنشاء الوصف تلقائياً">
            <a:extLst>
              <a:ext uri="{FF2B5EF4-FFF2-40B4-BE49-F238E27FC236}">
                <a16:creationId xmlns:a16="http://schemas.microsoft.com/office/drawing/2014/main" id="{A7D2F460-FDE2-435F-A133-5EE051B63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99" y="3429000"/>
            <a:ext cx="3797536" cy="2895621"/>
          </a:xfrm>
          <a:prstGeom prst="rect">
            <a:avLst/>
          </a:prstGeom>
        </p:spPr>
      </p:pic>
      <p:pic>
        <p:nvPicPr>
          <p:cNvPr id="6" name="صورة 5" descr="صورة تحتوي على نص, الخط, شعار, تصميم الجرافيك&#10;&#10;تم إنشاء الوصف تلقائياً">
            <a:extLst>
              <a:ext uri="{FF2B5EF4-FFF2-40B4-BE49-F238E27FC236}">
                <a16:creationId xmlns:a16="http://schemas.microsoft.com/office/drawing/2014/main" id="{BA608634-4076-461F-922A-DD8D6654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634" y="1962214"/>
            <a:ext cx="3797536" cy="2231052"/>
          </a:xfrm>
          <a:prstGeom prst="rect">
            <a:avLst/>
          </a:prstGeom>
        </p:spPr>
      </p:pic>
      <p:pic>
        <p:nvPicPr>
          <p:cNvPr id="5" name="صورة 4" descr="صورة تحتوي على نص, لقطة شاشة, برمجيات, أيقونة الحاسوب&#10;&#10;تم إنشاء الوصف تلقائياً">
            <a:extLst>
              <a:ext uri="{FF2B5EF4-FFF2-40B4-BE49-F238E27FC236}">
                <a16:creationId xmlns:a16="http://schemas.microsoft.com/office/drawing/2014/main" id="{B7516C19-0A03-429D-8250-6E5148732B2D}"/>
              </a:ext>
            </a:extLst>
          </p:cNvPr>
          <p:cNvPicPr>
            <a:picLocks noChangeAspect="1"/>
          </p:cNvPicPr>
          <p:nvPr/>
        </p:nvPicPr>
        <p:blipFill rotWithShape="1">
          <a:blip r:embed="rId4"/>
          <a:srcRect l="42251" t="54922" r="41699" b="19485"/>
          <a:stretch/>
        </p:blipFill>
        <p:spPr>
          <a:xfrm>
            <a:off x="8200367" y="2840279"/>
            <a:ext cx="3797536" cy="3406196"/>
          </a:xfrm>
          <a:prstGeom prst="rect">
            <a:avLst/>
          </a:prstGeom>
        </p:spPr>
      </p:pic>
      <p:sp>
        <p:nvSpPr>
          <p:cNvPr id="13" name="مربع نص 12">
            <a:extLst>
              <a:ext uri="{FF2B5EF4-FFF2-40B4-BE49-F238E27FC236}">
                <a16:creationId xmlns:a16="http://schemas.microsoft.com/office/drawing/2014/main" id="{2F538449-4928-4C9D-B15C-E9D48CB2BA87}"/>
              </a:ext>
            </a:extLst>
          </p:cNvPr>
          <p:cNvSpPr txBox="1"/>
          <p:nvPr/>
        </p:nvSpPr>
        <p:spPr>
          <a:xfrm>
            <a:off x="810605" y="866812"/>
            <a:ext cx="10836262" cy="661720"/>
          </a:xfrm>
          <a:prstGeom prst="rect">
            <a:avLst/>
          </a:prstGeom>
          <a:noFill/>
        </p:spPr>
        <p:txBody>
          <a:bodyPr wrap="square" rtlCol="1">
            <a:spAutoFit/>
          </a:bodyPr>
          <a:lstStyle/>
          <a:p>
            <a:pPr algn="ctr">
              <a:lnSpc>
                <a:spcPct val="90000"/>
              </a:lnSpc>
            </a:pPr>
            <a:r>
              <a:rPr lang="ar-SA" sz="4000" dirty="0">
                <a:solidFill>
                  <a:srgbClr val="FA0261"/>
                </a:solidFill>
                <a:latin typeface="Calibri" panose="020F0502020204030204" pitchFamily="34" charset="0"/>
                <a:cs typeface="Calibri" panose="020F0502020204030204" pitchFamily="34" charset="0"/>
              </a:rPr>
              <a:t>من خلال الصور التي أمامك حددي عناصر الهوية المرئية </a:t>
            </a:r>
          </a:p>
        </p:txBody>
      </p:sp>
    </p:spTree>
    <p:extLst>
      <p:ext uri="{BB962C8B-B14F-4D97-AF65-F5344CB8AC3E}">
        <p14:creationId xmlns:p14="http://schemas.microsoft.com/office/powerpoint/2010/main" val="275779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0A54D1C5-71CA-4A38-A990-C385ABEBF189}"/>
              </a:ext>
            </a:extLst>
          </p:cNvPr>
          <p:cNvGrpSpPr/>
          <p:nvPr/>
        </p:nvGrpSpPr>
        <p:grpSpPr>
          <a:xfrm>
            <a:off x="7944872" y="252304"/>
            <a:ext cx="4394612" cy="3527419"/>
            <a:chOff x="7669161" y="2080202"/>
            <a:chExt cx="5010340" cy="4216604"/>
          </a:xfrm>
        </p:grpSpPr>
        <p:pic>
          <p:nvPicPr>
            <p:cNvPr id="5" name="صورة 4" descr="صورة تحتوي على نص, لقطة شاشة, برمجيات, أيقونة الحاسوب&#10;&#10;تم إنشاء الوصف تلقائياً">
              <a:extLst>
                <a:ext uri="{FF2B5EF4-FFF2-40B4-BE49-F238E27FC236}">
                  <a16:creationId xmlns:a16="http://schemas.microsoft.com/office/drawing/2014/main" id="{B7516C19-0A03-429D-8250-6E5148732B2D}"/>
                </a:ext>
              </a:extLst>
            </p:cNvPr>
            <p:cNvPicPr>
              <a:picLocks noChangeAspect="1"/>
            </p:cNvPicPr>
            <p:nvPr/>
          </p:nvPicPr>
          <p:blipFill rotWithShape="1">
            <a:blip r:embed="rId2"/>
            <a:srcRect l="42251" t="54922" r="41699" b="19485"/>
            <a:stretch/>
          </p:blipFill>
          <p:spPr>
            <a:xfrm>
              <a:off x="8275563" y="2080202"/>
              <a:ext cx="3797536" cy="3406196"/>
            </a:xfrm>
            <a:prstGeom prst="rect">
              <a:avLst/>
            </a:prstGeom>
            <a:ln>
              <a:solidFill>
                <a:schemeClr val="accent1"/>
              </a:solidFill>
            </a:ln>
          </p:spPr>
        </p:pic>
        <p:sp>
          <p:nvSpPr>
            <p:cNvPr id="7" name="مربع نص 6">
              <a:extLst>
                <a:ext uri="{FF2B5EF4-FFF2-40B4-BE49-F238E27FC236}">
                  <a16:creationId xmlns:a16="http://schemas.microsoft.com/office/drawing/2014/main" id="{51E75AA4-55F7-480F-ABBA-42E389E6BBBE}"/>
                </a:ext>
              </a:extLst>
            </p:cNvPr>
            <p:cNvSpPr txBox="1"/>
            <p:nvPr/>
          </p:nvSpPr>
          <p:spPr>
            <a:xfrm>
              <a:off x="7669161" y="5789090"/>
              <a:ext cx="5010340" cy="507716"/>
            </a:xfrm>
            <a:prstGeom prst="rect">
              <a:avLst/>
            </a:prstGeom>
            <a:noFill/>
          </p:spPr>
          <p:txBody>
            <a:bodyPr wrap="square" rtlCol="1">
              <a:spAutoFit/>
            </a:bodyPr>
            <a:lstStyle/>
            <a:p>
              <a:pPr algn="ctr">
                <a:lnSpc>
                  <a:spcPct val="90000"/>
                </a:lnSpc>
              </a:pPr>
              <a:r>
                <a:rPr lang="ar-SA" sz="2400" b="1" dirty="0">
                  <a:solidFill>
                    <a:srgbClr val="C00000"/>
                  </a:solidFill>
                  <a:latin typeface="Calibri" panose="020F0502020204030204" pitchFamily="34" charset="0"/>
                  <a:cs typeface="Calibri" panose="020F0502020204030204" pitchFamily="34" charset="0"/>
                </a:rPr>
                <a:t>1- الأشكال والصور والرسومات</a:t>
              </a:r>
            </a:p>
          </p:txBody>
        </p:sp>
      </p:grpSp>
      <p:grpSp>
        <p:nvGrpSpPr>
          <p:cNvPr id="3" name="مجموعة 2">
            <a:extLst>
              <a:ext uri="{FF2B5EF4-FFF2-40B4-BE49-F238E27FC236}">
                <a16:creationId xmlns:a16="http://schemas.microsoft.com/office/drawing/2014/main" id="{A7DD1E1C-F269-4A37-BA8E-84C0FFCD83CA}"/>
              </a:ext>
            </a:extLst>
          </p:cNvPr>
          <p:cNvGrpSpPr/>
          <p:nvPr/>
        </p:nvGrpSpPr>
        <p:grpSpPr>
          <a:xfrm>
            <a:off x="4197232" y="2079168"/>
            <a:ext cx="3797536" cy="3069275"/>
            <a:chOff x="3991634" y="1962214"/>
            <a:chExt cx="3797536" cy="3069275"/>
          </a:xfrm>
        </p:grpSpPr>
        <p:pic>
          <p:nvPicPr>
            <p:cNvPr id="6" name="صورة 5" descr="صورة تحتوي على نص, الخط, شعار, تصميم الجرافيك&#10;&#10;تم إنشاء الوصف تلقائياً">
              <a:extLst>
                <a:ext uri="{FF2B5EF4-FFF2-40B4-BE49-F238E27FC236}">
                  <a16:creationId xmlns:a16="http://schemas.microsoft.com/office/drawing/2014/main" id="{BA608634-4076-461F-922A-DD8D6654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634" y="1962214"/>
              <a:ext cx="3797536" cy="2231052"/>
            </a:xfrm>
            <a:prstGeom prst="rect">
              <a:avLst/>
            </a:prstGeom>
            <a:ln>
              <a:solidFill>
                <a:schemeClr val="accent1"/>
              </a:solidFill>
            </a:ln>
          </p:spPr>
        </p:pic>
        <p:sp>
          <p:nvSpPr>
            <p:cNvPr id="10" name="مربع نص 9">
              <a:extLst>
                <a:ext uri="{FF2B5EF4-FFF2-40B4-BE49-F238E27FC236}">
                  <a16:creationId xmlns:a16="http://schemas.microsoft.com/office/drawing/2014/main" id="{1CD21ECF-DE17-4571-B279-E485AB6493EA}"/>
                </a:ext>
              </a:extLst>
            </p:cNvPr>
            <p:cNvSpPr txBox="1"/>
            <p:nvPr/>
          </p:nvSpPr>
          <p:spPr>
            <a:xfrm>
              <a:off x="4405503" y="4495958"/>
              <a:ext cx="3278814" cy="535531"/>
            </a:xfrm>
            <a:prstGeom prst="rect">
              <a:avLst/>
            </a:prstGeom>
            <a:noFill/>
          </p:spPr>
          <p:txBody>
            <a:bodyPr wrap="square" rtlCol="1">
              <a:spAutoFit/>
            </a:bodyPr>
            <a:lstStyle/>
            <a:p>
              <a:pPr algn="ctr">
                <a:lnSpc>
                  <a:spcPct val="90000"/>
                </a:lnSpc>
              </a:pPr>
              <a:r>
                <a:rPr lang="ar-SA" sz="3200" b="1" dirty="0">
                  <a:solidFill>
                    <a:srgbClr val="BBA134"/>
                  </a:solidFill>
                  <a:latin typeface="Calibri" panose="020F0502020204030204" pitchFamily="34" charset="0"/>
                  <a:cs typeface="Calibri" panose="020F0502020204030204" pitchFamily="34" charset="0"/>
                </a:rPr>
                <a:t>2-شكل النص والخط</a:t>
              </a:r>
            </a:p>
          </p:txBody>
        </p:sp>
      </p:grpSp>
      <p:grpSp>
        <p:nvGrpSpPr>
          <p:cNvPr id="4" name="مجموعة 3">
            <a:extLst>
              <a:ext uri="{FF2B5EF4-FFF2-40B4-BE49-F238E27FC236}">
                <a16:creationId xmlns:a16="http://schemas.microsoft.com/office/drawing/2014/main" id="{D67EDAB2-395B-40FA-9B8D-1921FBD828FE}"/>
              </a:ext>
            </a:extLst>
          </p:cNvPr>
          <p:cNvGrpSpPr/>
          <p:nvPr/>
        </p:nvGrpSpPr>
        <p:grpSpPr>
          <a:xfrm>
            <a:off x="270671" y="3078275"/>
            <a:ext cx="3797536" cy="3597069"/>
            <a:chOff x="223199" y="2727552"/>
            <a:chExt cx="3797536" cy="3597069"/>
          </a:xfrm>
        </p:grpSpPr>
        <p:pic>
          <p:nvPicPr>
            <p:cNvPr id="9" name="صورة 8" descr="صورة تحتوي على نص, لقطة شاشة, تصميم الجرافيك, الخط&#10;&#10;تم إنشاء الوصف تلقائياً">
              <a:extLst>
                <a:ext uri="{FF2B5EF4-FFF2-40B4-BE49-F238E27FC236}">
                  <a16:creationId xmlns:a16="http://schemas.microsoft.com/office/drawing/2014/main" id="{A7D2F460-FDE2-435F-A133-5EE051B63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99" y="3429000"/>
              <a:ext cx="3797536" cy="2895621"/>
            </a:xfrm>
            <a:prstGeom prst="rect">
              <a:avLst/>
            </a:prstGeom>
          </p:spPr>
        </p:pic>
        <p:sp>
          <p:nvSpPr>
            <p:cNvPr id="11" name="مربع نص 10">
              <a:extLst>
                <a:ext uri="{FF2B5EF4-FFF2-40B4-BE49-F238E27FC236}">
                  <a16:creationId xmlns:a16="http://schemas.microsoft.com/office/drawing/2014/main" id="{61220848-25AE-450D-B54D-1AAC6FFBB9CD}"/>
                </a:ext>
              </a:extLst>
            </p:cNvPr>
            <p:cNvSpPr txBox="1"/>
            <p:nvPr/>
          </p:nvSpPr>
          <p:spPr>
            <a:xfrm>
              <a:off x="325378" y="2727552"/>
              <a:ext cx="3386340" cy="535531"/>
            </a:xfrm>
            <a:prstGeom prst="rect">
              <a:avLst/>
            </a:prstGeom>
            <a:noFill/>
          </p:spPr>
          <p:txBody>
            <a:bodyPr wrap="square" rtlCol="1">
              <a:spAutoFit/>
            </a:bodyPr>
            <a:lstStyle/>
            <a:p>
              <a:pPr algn="ctr">
                <a:lnSpc>
                  <a:spcPct val="90000"/>
                </a:lnSpc>
              </a:pPr>
              <a:r>
                <a:rPr lang="ar-SA" sz="3200" b="1" dirty="0">
                  <a:solidFill>
                    <a:srgbClr val="893439"/>
                  </a:solidFill>
                  <a:latin typeface="Calibri" panose="020F0502020204030204" pitchFamily="34" charset="0"/>
                  <a:cs typeface="Calibri" panose="020F0502020204030204" pitchFamily="34" charset="0"/>
                </a:rPr>
                <a:t>3- لوحة الألوان</a:t>
              </a:r>
            </a:p>
          </p:txBody>
        </p:sp>
      </p:grpSp>
    </p:spTree>
    <p:extLst>
      <p:ext uri="{BB962C8B-B14F-4D97-AF65-F5344CB8AC3E}">
        <p14:creationId xmlns:p14="http://schemas.microsoft.com/office/powerpoint/2010/main" val="67465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1C49C2-7446-4DCA-9DCE-D33BB9D55B38}"/>
              </a:ext>
            </a:extLst>
          </p:cNvPr>
          <p:cNvPicPr>
            <a:picLocks noChangeAspect="1"/>
          </p:cNvPicPr>
          <p:nvPr/>
        </p:nvPicPr>
        <p:blipFill rotWithShape="1">
          <a:blip r:embed="rId3"/>
          <a:srcRect l="41583" t="60325" r="41137" b="17779"/>
          <a:stretch/>
        </p:blipFill>
        <p:spPr>
          <a:xfrm rot="21073992">
            <a:off x="4357595" y="4385542"/>
            <a:ext cx="2449801" cy="882023"/>
          </a:xfrm>
          <a:prstGeom prst="rect">
            <a:avLst/>
          </a:prstGeom>
          <a:ln>
            <a:noFill/>
          </a:ln>
          <a:effectLst>
            <a:outerShdw blurRad="190500" algn="tl" rotWithShape="0">
              <a:srgbClr val="000000">
                <a:alpha val="70000"/>
              </a:srgbClr>
            </a:outerShdw>
            <a:reflection stA="45000" endPos="0" dir="5400000" sy="-100000" algn="bl" rotWithShape="0"/>
          </a:effectLst>
        </p:spPr>
      </p:pic>
      <p:sp>
        <p:nvSpPr>
          <p:cNvPr id="5" name="مربع نص 4">
            <a:extLst>
              <a:ext uri="{FF2B5EF4-FFF2-40B4-BE49-F238E27FC236}">
                <a16:creationId xmlns:a16="http://schemas.microsoft.com/office/drawing/2014/main" id="{EDFCCE7B-5FDA-4E80-9375-62AE75420B56}"/>
              </a:ext>
            </a:extLst>
          </p:cNvPr>
          <p:cNvSpPr txBox="1"/>
          <p:nvPr/>
        </p:nvSpPr>
        <p:spPr>
          <a:xfrm rot="21067552">
            <a:off x="3166481" y="936213"/>
            <a:ext cx="5505077" cy="3170099"/>
          </a:xfrm>
          <a:prstGeom prst="rect">
            <a:avLst/>
          </a:prstGeom>
          <a:noFill/>
        </p:spPr>
        <p:txBody>
          <a:bodyPr wrap="square" rtlCol="1">
            <a:spAutoFit/>
          </a:bodyPr>
          <a:lstStyle/>
          <a:p>
            <a:pPr algn="ctr"/>
            <a:r>
              <a:rPr lang="ar-SA" sz="3600" b="1" dirty="0">
                <a:solidFill>
                  <a:srgbClr val="4E8412"/>
                </a:solidFill>
                <a:latin typeface="Calibri" panose="020F0502020204030204" pitchFamily="34" charset="0"/>
                <a:cs typeface="Calibri" panose="020F0502020204030204" pitchFamily="34" charset="0"/>
              </a:rPr>
              <a:t>الشكال والصور والرسومات :-</a:t>
            </a:r>
          </a:p>
          <a:p>
            <a:pPr algn="ctr"/>
            <a:r>
              <a:rPr lang="ar-SA" sz="2400" b="1" dirty="0">
                <a:latin typeface="Calibri" panose="020F0502020204030204" pitchFamily="34" charset="0"/>
                <a:cs typeface="Calibri" panose="020F0502020204030204" pitchFamily="34" charset="0"/>
              </a:rPr>
              <a:t>هي جملة الشكال والصور والرسومات التي يتم تصميمها من قبل مصممين مختصين في استخدام برامج التصميم الجرافيكي والتي تعكس شخصية الهوية التجارية حيث يتم تصميمها بعد عمل دراسة شاملة عن قطاع نشاط الشركة وطبيعة المنتج أو الخدمة التي تقدمها والهدف من هذا النشاط</a:t>
            </a:r>
          </a:p>
          <a:p>
            <a:endParaRPr lang="ar-S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13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a:extLst>
              <a:ext uri="{FF2B5EF4-FFF2-40B4-BE49-F238E27FC236}">
                <a16:creationId xmlns:a16="http://schemas.microsoft.com/office/drawing/2014/main" id="{E51E5DA6-BB83-48A0-ADCD-D09F643EBC97}"/>
              </a:ext>
            </a:extLst>
          </p:cNvPr>
          <p:cNvSpPr txBox="1">
            <a:spLocks/>
          </p:cNvSpPr>
          <p:nvPr/>
        </p:nvSpPr>
        <p:spPr>
          <a:xfrm>
            <a:off x="4322496" y="2772695"/>
            <a:ext cx="7454438" cy="3215150"/>
          </a:xfrm>
          <a:prstGeom prst="rect">
            <a:avLst/>
          </a:prstGeom>
        </p:spPr>
        <p:txBody>
          <a:bodyPr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4800" dirty="0">
                <a:latin typeface="Calibri" panose="020F0502020204030204" pitchFamily="34" charset="0"/>
                <a:cs typeface="Calibri" panose="020F0502020204030204" pitchFamily="34" charset="0"/>
              </a:rPr>
              <a:t>كما أن للأشكال عدة دلالات يمكن لكل منها أن تعبر عن قيمة أو مفهوم يمكنه أن يدعم شــخصية العالمة التجارية وتوجهات المؤسسة.</a:t>
            </a:r>
          </a:p>
        </p:txBody>
      </p:sp>
      <p:sp>
        <p:nvSpPr>
          <p:cNvPr id="5" name="عنوان 1">
            <a:extLst>
              <a:ext uri="{FF2B5EF4-FFF2-40B4-BE49-F238E27FC236}">
                <a16:creationId xmlns:a16="http://schemas.microsoft.com/office/drawing/2014/main" id="{F2175AA2-3163-43BC-A0E5-FEA032A5E1F1}"/>
              </a:ext>
            </a:extLst>
          </p:cNvPr>
          <p:cNvSpPr txBox="1">
            <a:spLocks/>
          </p:cNvSpPr>
          <p:nvPr/>
        </p:nvSpPr>
        <p:spPr>
          <a:xfrm>
            <a:off x="5240632" y="1751933"/>
            <a:ext cx="5962333" cy="1020762"/>
          </a:xfrm>
          <a:prstGeom prst="rect">
            <a:avLst/>
          </a:prstGeom>
        </p:spPr>
        <p:txBody>
          <a:bodyPr rtlCol="1">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rgbClr val="F15F21"/>
                </a:solidFill>
                <a:latin typeface="Calibri" panose="020F0502020204030204" pitchFamily="34" charset="0"/>
                <a:cs typeface="Calibri" panose="020F0502020204030204" pitchFamily="34" charset="0"/>
              </a:rPr>
              <a:t>1- الأشكال والصور والرسومات</a:t>
            </a:r>
          </a:p>
        </p:txBody>
      </p:sp>
      <p:pic>
        <p:nvPicPr>
          <p:cNvPr id="6" name="عنصر نائب للمحتوى 4">
            <a:extLst>
              <a:ext uri="{FF2B5EF4-FFF2-40B4-BE49-F238E27FC236}">
                <a16:creationId xmlns:a16="http://schemas.microsoft.com/office/drawing/2014/main" id="{46CFA783-55F4-41A4-B2CF-C5FD52A9DB01}"/>
              </a:ext>
            </a:extLst>
          </p:cNvPr>
          <p:cNvPicPr>
            <a:picLocks noChangeAspect="1"/>
          </p:cNvPicPr>
          <p:nvPr/>
        </p:nvPicPr>
        <p:blipFill rotWithShape="1">
          <a:blip r:embed="rId2"/>
          <a:srcRect l="42251" t="54922" r="41699" b="19485"/>
          <a:stretch/>
        </p:blipFill>
        <p:spPr>
          <a:xfrm>
            <a:off x="415066" y="849825"/>
            <a:ext cx="3477194" cy="4916670"/>
          </a:xfrm>
          <a:prstGeom prst="rect">
            <a:avLst/>
          </a:prstGeom>
        </p:spPr>
      </p:pic>
    </p:spTree>
    <p:extLst>
      <p:ext uri="{BB962C8B-B14F-4D97-AF65-F5344CB8AC3E}">
        <p14:creationId xmlns:p14="http://schemas.microsoft.com/office/powerpoint/2010/main" val="34427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D9B2742-8FB6-4530-8C07-B66411C91DE7}"/>
              </a:ext>
            </a:extLst>
          </p:cNvPr>
          <p:cNvSpPr/>
          <p:nvPr/>
        </p:nvSpPr>
        <p:spPr>
          <a:xfrm>
            <a:off x="252310" y="1484671"/>
            <a:ext cx="11939690" cy="4904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FF877B"/>
                </a:solidFill>
                <a:latin typeface="Calibri" panose="020F0502020204030204" pitchFamily="34" charset="0"/>
                <a:cs typeface="Calibri" panose="020F0502020204030204" pitchFamily="34" charset="0"/>
              </a:rPr>
              <a:t>. </a:t>
            </a:r>
            <a:r>
              <a:rPr lang="ar-SA" sz="2800" b="1" dirty="0">
                <a:solidFill>
                  <a:schemeClr val="tx1"/>
                </a:solidFill>
                <a:latin typeface="Calibri" panose="020F0502020204030204" pitchFamily="34" charset="0"/>
                <a:cs typeface="Calibri" panose="020F0502020204030204" pitchFamily="34" charset="0"/>
              </a:rPr>
              <a:t>هو شــكل أو تصميم النص الذي تســتخدمه الجهات </a:t>
            </a:r>
            <a:r>
              <a:rPr lang="ar-SA" sz="2800" b="1" dirty="0">
                <a:solidFill>
                  <a:srgbClr val="C00000"/>
                </a:solidFill>
                <a:latin typeface="Calibri" panose="020F0502020204030204" pitchFamily="34" charset="0"/>
                <a:cs typeface="Calibri" panose="020F0502020204030204" pitchFamily="34" charset="0"/>
              </a:rPr>
              <a:t>في إظهار العلامة التجارية، </a:t>
            </a:r>
            <a:r>
              <a:rPr lang="ar-SA" sz="2800" b="1" dirty="0">
                <a:solidFill>
                  <a:schemeClr val="tx1"/>
                </a:solidFill>
                <a:latin typeface="Calibri" panose="020F0502020204030204" pitchFamily="34" charset="0"/>
                <a:cs typeface="Calibri" panose="020F0502020204030204" pitchFamily="34" charset="0"/>
              </a:rPr>
              <a:t>هناك العديد من أنواع الخطوط المختلفة التــي يمكن اســتخدامها ولكل منها تأثير مختلف على المســتهلك بما في ذلك اختلاف درجات وضوحهــا، ومن الجيد أن تكون ً الخطوط المســتخدمة حديثة وغير مستخدمة كثيرا، وغير مستخدمة في تصاميم سابقة لتضمن الشركة أن تكون هذه الخطوط حصرية الاستخدام من قبلها، وألا تتعا ًرض مع خطوط اســتخدمتها شــركات أخرى، كما أن بعض الجهات تصمم خطا خاصا بها لضمان تفرد هويتها. </a:t>
            </a:r>
          </a:p>
          <a:p>
            <a:pPr algn="ctr"/>
            <a:r>
              <a:rPr lang="ar-SA" sz="2800" b="1" dirty="0">
                <a:solidFill>
                  <a:schemeClr val="tx1"/>
                </a:solidFill>
                <a:latin typeface="Calibri" panose="020F0502020204030204" pitchFamily="34" charset="0"/>
                <a:cs typeface="Calibri" panose="020F0502020204030204" pitchFamily="34" charset="0"/>
              </a:rPr>
              <a:t>كما يجب الحرص على اختيار عدد قليل من الخطوط ومراعاة شكلها وحجمها ونمطها وتوهجها وكل تفاصيلها بدقة وعناية. ويمكن تقسيم الخطوط إلى أربعة أنواع كالتالي</a:t>
            </a:r>
          </a:p>
          <a:p>
            <a:pPr algn="ctr"/>
            <a:endParaRPr lang="ar-SA" sz="2400" b="1" dirty="0">
              <a:solidFill>
                <a:srgbClr val="FF877B"/>
              </a:solidFill>
              <a:latin typeface="Calibri" panose="020F0502020204030204" pitchFamily="34" charset="0"/>
              <a:cs typeface="Calibri" panose="020F0502020204030204" pitchFamily="34" charset="0"/>
            </a:endParaRPr>
          </a:p>
        </p:txBody>
      </p:sp>
      <p:sp>
        <p:nvSpPr>
          <p:cNvPr id="3" name="عنوان 1">
            <a:extLst>
              <a:ext uri="{FF2B5EF4-FFF2-40B4-BE49-F238E27FC236}">
                <a16:creationId xmlns:a16="http://schemas.microsoft.com/office/drawing/2014/main" id="{0952B5D4-9EEB-4CEB-8D85-4F679C6AC040}"/>
              </a:ext>
            </a:extLst>
          </p:cNvPr>
          <p:cNvSpPr txBox="1">
            <a:spLocks/>
          </p:cNvSpPr>
          <p:nvPr/>
        </p:nvSpPr>
        <p:spPr>
          <a:xfrm>
            <a:off x="6725264" y="466367"/>
            <a:ext cx="5003032" cy="102076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rgbClr val="FE867B"/>
                </a:solidFill>
                <a:latin typeface="Calibri" panose="020F0502020204030204" pitchFamily="34" charset="0"/>
                <a:cs typeface="Calibri" panose="020F0502020204030204" pitchFamily="34" charset="0"/>
              </a:rPr>
              <a:t>2- شكل النص أو الخط </a:t>
            </a:r>
            <a:r>
              <a:rPr lang="en-US" dirty="0">
                <a:solidFill>
                  <a:srgbClr val="FE867B"/>
                </a:solidFill>
                <a:latin typeface="Calibri" panose="020F0502020204030204" pitchFamily="34" charset="0"/>
                <a:cs typeface="Calibri" panose="020F0502020204030204" pitchFamily="34" charset="0"/>
              </a:rPr>
              <a:t>: </a:t>
            </a:r>
            <a:endParaRPr lang="ar-SA" dirty="0">
              <a:solidFill>
                <a:srgbClr val="FE867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29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DA03AF-ADA6-4C4B-8076-06A5C15FA6CF}"/>
              </a:ext>
            </a:extLst>
          </p:cNvPr>
          <p:cNvSpPr txBox="1">
            <a:spLocks/>
          </p:cNvSpPr>
          <p:nvPr/>
        </p:nvSpPr>
        <p:spPr>
          <a:xfrm>
            <a:off x="1900083" y="632900"/>
            <a:ext cx="8391833" cy="1489587"/>
          </a:xfrm>
          <a:prstGeom prst="roundRect">
            <a:avLst>
              <a:gd name="adj" fmla="val 50000"/>
            </a:avLst>
          </a:prstGeom>
          <a:solidFill>
            <a:srgbClr val="079C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000" dirty="0">
                <a:solidFill>
                  <a:schemeClr val="bg1"/>
                </a:solidFill>
                <a:latin typeface="Calibri" panose="020F0502020204030204" pitchFamily="34" charset="0"/>
                <a:cs typeface="Calibri" panose="020F0502020204030204" pitchFamily="34" charset="0"/>
              </a:rPr>
              <a:t>1-أحرف بالحواف</a:t>
            </a:r>
          </a:p>
        </p:txBody>
      </p:sp>
      <p:pic>
        <p:nvPicPr>
          <p:cNvPr id="4" name="عنصر نائب للصورة 2">
            <a:extLst>
              <a:ext uri="{FF2B5EF4-FFF2-40B4-BE49-F238E27FC236}">
                <a16:creationId xmlns:a16="http://schemas.microsoft.com/office/drawing/2014/main" id="{A046AD7A-F9DE-46FF-84E4-B616A18DC2D4}"/>
              </a:ext>
            </a:extLst>
          </p:cNvPr>
          <p:cNvPicPr>
            <a:picLocks noChangeAspect="1"/>
          </p:cNvPicPr>
          <p:nvPr/>
        </p:nvPicPr>
        <p:blipFill rotWithShape="1">
          <a:blip r:embed="rId2"/>
          <a:srcRect l="46825" t="66726" r="42157" b="17239"/>
          <a:stretch/>
        </p:blipFill>
        <p:spPr>
          <a:xfrm>
            <a:off x="1130711" y="4856574"/>
            <a:ext cx="1814051" cy="1647466"/>
          </a:xfrm>
          <a:prstGeom prst="rect">
            <a:avLst/>
          </a:prstGeom>
        </p:spPr>
      </p:pic>
      <p:sp>
        <p:nvSpPr>
          <p:cNvPr id="6" name="مربع نص 5">
            <a:extLst>
              <a:ext uri="{FF2B5EF4-FFF2-40B4-BE49-F238E27FC236}">
                <a16:creationId xmlns:a16="http://schemas.microsoft.com/office/drawing/2014/main" id="{AC85CECE-16DA-4BB9-BAB2-F1D5356B0406}"/>
              </a:ext>
            </a:extLst>
          </p:cNvPr>
          <p:cNvSpPr txBox="1"/>
          <p:nvPr/>
        </p:nvSpPr>
        <p:spPr>
          <a:xfrm>
            <a:off x="589936" y="2700748"/>
            <a:ext cx="11262851" cy="2370904"/>
          </a:xfrm>
          <a:prstGeom prst="rect">
            <a:avLst/>
          </a:prstGeom>
          <a:noFill/>
        </p:spPr>
        <p:txBody>
          <a:bodyPr wrap="square">
            <a:spAutoFit/>
          </a:bodyPr>
          <a:lstStyle/>
          <a:p>
            <a:pPr marL="0" indent="0">
              <a:buNone/>
            </a:pPr>
            <a:r>
              <a:rPr lang="ar-SA" sz="4800" b="1" dirty="0">
                <a:latin typeface="Calibri" panose="020F0502020204030204" pitchFamily="34" charset="0"/>
                <a:cs typeface="Calibri" panose="020F0502020204030204" pitchFamily="34" charset="0"/>
              </a:rPr>
              <a:t>تمتاز هذه الخطوط بامتدادات صغيرة بنهاية الحروف وهي مناسبة بشكل خاص للتصاميم الكلاسيكية والأنيقة والعتيقة.</a:t>
            </a:r>
          </a:p>
        </p:txBody>
      </p:sp>
    </p:spTree>
    <p:extLst>
      <p:ext uri="{BB962C8B-B14F-4D97-AF65-F5344CB8AC3E}">
        <p14:creationId xmlns:p14="http://schemas.microsoft.com/office/powerpoint/2010/main" val="25423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F9D6629A-8121-4DEE-A72C-386FBEF0AE39}"/>
              </a:ext>
            </a:extLst>
          </p:cNvPr>
          <p:cNvGrpSpPr/>
          <p:nvPr/>
        </p:nvGrpSpPr>
        <p:grpSpPr>
          <a:xfrm>
            <a:off x="7888438" y="1558207"/>
            <a:ext cx="2419442" cy="3741586"/>
            <a:chOff x="7888438" y="1383238"/>
            <a:chExt cx="2419442" cy="3741586"/>
          </a:xfrm>
        </p:grpSpPr>
        <p:sp>
          <p:nvSpPr>
            <p:cNvPr id="4" name="مستطيل 3">
              <a:extLst>
                <a:ext uri="{FF2B5EF4-FFF2-40B4-BE49-F238E27FC236}">
                  <a16:creationId xmlns:a16="http://schemas.microsoft.com/office/drawing/2014/main" id="{7CC9B90C-EB12-4274-BE9F-FF51E0DB3017}"/>
                </a:ext>
              </a:extLst>
            </p:cNvPr>
            <p:cNvSpPr/>
            <p:nvPr/>
          </p:nvSpPr>
          <p:spPr>
            <a:xfrm>
              <a:off x="9041854" y="1383238"/>
              <a:ext cx="1099980" cy="646331"/>
            </a:xfrm>
            <a:prstGeom prst="rect">
              <a:avLst/>
            </a:prstGeom>
            <a:noFill/>
          </p:spPr>
          <p:txBody>
            <a:bodyPr wrap="none" lIns="91440" tIns="45720" rIns="91440" bIns="45720">
              <a:spAutoFit/>
            </a:bodyPr>
            <a:lstStyle/>
            <a:p>
              <a:pPr algn="ctr"/>
              <a:r>
                <a:rPr lang="ar-SA" sz="3600" b="0" cap="none" spc="0" dirty="0">
                  <a:ln w="0"/>
                  <a:solidFill>
                    <a:srgbClr val="59BB8A"/>
                  </a:solidFill>
                  <a:effectLst>
                    <a:outerShdw blurRad="38100" dist="19050" dir="2700000" algn="tl" rotWithShape="0">
                      <a:schemeClr val="dk1">
                        <a:alpha val="40000"/>
                      </a:schemeClr>
                    </a:outerShdw>
                  </a:effectLst>
                </a:rPr>
                <a:t>اليوم /</a:t>
              </a:r>
            </a:p>
          </p:txBody>
        </p:sp>
        <p:sp>
          <p:nvSpPr>
            <p:cNvPr id="5" name="مستطيل 4">
              <a:extLst>
                <a:ext uri="{FF2B5EF4-FFF2-40B4-BE49-F238E27FC236}">
                  <a16:creationId xmlns:a16="http://schemas.microsoft.com/office/drawing/2014/main" id="{9F83E601-7A7C-46F9-8B7A-8D706E0E819A}"/>
                </a:ext>
              </a:extLst>
            </p:cNvPr>
            <p:cNvSpPr/>
            <p:nvPr/>
          </p:nvSpPr>
          <p:spPr>
            <a:xfrm>
              <a:off x="8875943" y="2150991"/>
              <a:ext cx="1431802" cy="646331"/>
            </a:xfrm>
            <a:prstGeom prst="rect">
              <a:avLst/>
            </a:prstGeom>
            <a:noFill/>
          </p:spPr>
          <p:txBody>
            <a:bodyPr wrap="none" lIns="91440" tIns="45720" rIns="91440" bIns="45720">
              <a:spAutoFit/>
            </a:bodyPr>
            <a:lstStyle/>
            <a:p>
              <a:pPr algn="ctr"/>
              <a:r>
                <a:rPr lang="ar-SA" sz="3600" b="0" cap="none" spc="0" dirty="0">
                  <a:ln w="0"/>
                  <a:solidFill>
                    <a:srgbClr val="AFA376"/>
                  </a:solidFill>
                  <a:effectLst>
                    <a:outerShdw blurRad="38100" dist="19050" dir="2700000" algn="tl" rotWithShape="0">
                      <a:schemeClr val="dk1">
                        <a:alpha val="40000"/>
                      </a:schemeClr>
                    </a:outerShdw>
                  </a:effectLst>
                </a:rPr>
                <a:t>التاريخ /</a:t>
              </a:r>
            </a:p>
          </p:txBody>
        </p:sp>
        <p:sp>
          <p:nvSpPr>
            <p:cNvPr id="6" name="مستطيل 5">
              <a:extLst>
                <a:ext uri="{FF2B5EF4-FFF2-40B4-BE49-F238E27FC236}">
                  <a16:creationId xmlns:a16="http://schemas.microsoft.com/office/drawing/2014/main" id="{A58486C1-24D2-4E5A-AA4C-375FDE24F9B9}"/>
                </a:ext>
              </a:extLst>
            </p:cNvPr>
            <p:cNvSpPr/>
            <p:nvPr/>
          </p:nvSpPr>
          <p:spPr>
            <a:xfrm>
              <a:off x="8734395" y="2918744"/>
              <a:ext cx="1443024" cy="646331"/>
            </a:xfrm>
            <a:prstGeom prst="rect">
              <a:avLst/>
            </a:prstGeom>
            <a:noFill/>
          </p:spPr>
          <p:txBody>
            <a:bodyPr wrap="none" lIns="91440" tIns="45720" rIns="91440" bIns="45720">
              <a:spAutoFit/>
            </a:bodyPr>
            <a:lstStyle/>
            <a:p>
              <a:pPr algn="ctr"/>
              <a:r>
                <a:rPr lang="ar-SA" sz="3600" b="0" cap="none" spc="0" dirty="0">
                  <a:ln w="0"/>
                  <a:solidFill>
                    <a:schemeClr val="bg1"/>
                  </a:solidFill>
                  <a:effectLst>
                    <a:outerShdw blurRad="38100" dist="19050" dir="2700000" algn="tl" rotWithShape="0">
                      <a:schemeClr val="dk1">
                        <a:alpha val="40000"/>
                      </a:schemeClr>
                    </a:outerShdw>
                  </a:effectLst>
                </a:rPr>
                <a:t>الحصة /</a:t>
              </a:r>
            </a:p>
          </p:txBody>
        </p:sp>
        <p:sp>
          <p:nvSpPr>
            <p:cNvPr id="7" name="مستطيل 6">
              <a:extLst>
                <a:ext uri="{FF2B5EF4-FFF2-40B4-BE49-F238E27FC236}">
                  <a16:creationId xmlns:a16="http://schemas.microsoft.com/office/drawing/2014/main" id="{96133A94-C381-4715-96E9-4683B0A7E9E9}"/>
                </a:ext>
              </a:extLst>
            </p:cNvPr>
            <p:cNvSpPr/>
            <p:nvPr/>
          </p:nvSpPr>
          <p:spPr>
            <a:xfrm>
              <a:off x="7925497" y="3710740"/>
              <a:ext cx="2382383" cy="646331"/>
            </a:xfrm>
            <a:prstGeom prst="rect">
              <a:avLst/>
            </a:prstGeom>
            <a:noFill/>
          </p:spPr>
          <p:txBody>
            <a:bodyPr wrap="none" lIns="91440" tIns="45720" rIns="91440" bIns="45720">
              <a:spAutoFit/>
            </a:bodyPr>
            <a:lstStyle/>
            <a:p>
              <a:pPr algn="ctr"/>
              <a:r>
                <a:rPr lang="ar-SA" sz="3600" b="0" cap="none" spc="0" dirty="0">
                  <a:ln w="0"/>
                  <a:solidFill>
                    <a:srgbClr val="BFD523"/>
                  </a:solidFill>
                  <a:effectLst>
                    <a:outerShdw blurRad="38100" dist="19050" dir="2700000" algn="tl" rotWithShape="0">
                      <a:schemeClr val="dk1">
                        <a:alpha val="40000"/>
                      </a:schemeClr>
                    </a:outerShdw>
                  </a:effectLst>
                </a:rPr>
                <a:t>عنوان الوحدة /</a:t>
              </a:r>
            </a:p>
          </p:txBody>
        </p:sp>
        <p:sp>
          <p:nvSpPr>
            <p:cNvPr id="8" name="مستطيل 7">
              <a:extLst>
                <a:ext uri="{FF2B5EF4-FFF2-40B4-BE49-F238E27FC236}">
                  <a16:creationId xmlns:a16="http://schemas.microsoft.com/office/drawing/2014/main" id="{0AA5C444-EF4C-478F-85A5-E329AAF748C2}"/>
                </a:ext>
              </a:extLst>
            </p:cNvPr>
            <p:cNvSpPr/>
            <p:nvPr/>
          </p:nvSpPr>
          <p:spPr>
            <a:xfrm>
              <a:off x="7888438" y="4478493"/>
              <a:ext cx="2414443" cy="646331"/>
            </a:xfrm>
            <a:prstGeom prst="rect">
              <a:avLst/>
            </a:prstGeom>
            <a:noFill/>
          </p:spPr>
          <p:txBody>
            <a:bodyPr wrap="none" lIns="91440" tIns="45720" rIns="91440" bIns="45720">
              <a:spAutoFit/>
            </a:bodyPr>
            <a:lstStyle/>
            <a:p>
              <a:pPr algn="ctr"/>
              <a:r>
                <a:rPr lang="ar-SA" sz="3600" b="0" cap="none" spc="0" dirty="0">
                  <a:ln w="0"/>
                  <a:solidFill>
                    <a:srgbClr val="F3C809"/>
                  </a:solidFill>
                  <a:effectLst>
                    <a:outerShdw blurRad="38100" dist="19050" dir="2700000" algn="tl" rotWithShape="0">
                      <a:schemeClr val="dk1">
                        <a:alpha val="40000"/>
                      </a:schemeClr>
                    </a:outerShdw>
                  </a:effectLst>
                </a:rPr>
                <a:t>عنوان الدرس /</a:t>
              </a:r>
            </a:p>
          </p:txBody>
        </p:sp>
      </p:grpSp>
      <p:sp>
        <p:nvSpPr>
          <p:cNvPr id="9" name="مستطيل 8">
            <a:extLst>
              <a:ext uri="{FF2B5EF4-FFF2-40B4-BE49-F238E27FC236}">
                <a16:creationId xmlns:a16="http://schemas.microsoft.com/office/drawing/2014/main" id="{717AEE65-139B-4F35-9097-45766C434E29}"/>
              </a:ext>
            </a:extLst>
          </p:cNvPr>
          <p:cNvSpPr/>
          <p:nvPr/>
        </p:nvSpPr>
        <p:spPr>
          <a:xfrm>
            <a:off x="4048156" y="847673"/>
            <a:ext cx="4517564" cy="646331"/>
          </a:xfrm>
          <a:prstGeom prst="rect">
            <a:avLst/>
          </a:prstGeom>
          <a:noFill/>
        </p:spPr>
        <p:txBody>
          <a:bodyPr wrap="square" lIns="91440" tIns="45720" rIns="91440" bIns="45720">
            <a:spAutoFit/>
          </a:bodyPr>
          <a:lstStyle/>
          <a:p>
            <a:pPr algn="ctr"/>
            <a:r>
              <a:rPr lang="ar-SA" sz="3600" b="0" cap="none" spc="0" dirty="0">
                <a:ln w="0"/>
                <a:solidFill>
                  <a:srgbClr val="FFFF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بسم الله الرحمن الرحيم </a:t>
            </a:r>
          </a:p>
        </p:txBody>
      </p:sp>
    </p:spTree>
    <p:extLst>
      <p:ext uri="{BB962C8B-B14F-4D97-AF65-F5344CB8AC3E}">
        <p14:creationId xmlns:p14="http://schemas.microsoft.com/office/powerpoint/2010/main" val="187117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6550CD2-79D3-40DC-B53D-E2AE89FCB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49" y="5059579"/>
            <a:ext cx="2201249" cy="1506928"/>
          </a:xfrm>
          <a:prstGeom prst="rect">
            <a:avLst/>
          </a:prstGeom>
        </p:spPr>
      </p:pic>
      <p:sp>
        <p:nvSpPr>
          <p:cNvPr id="5" name="عنوان 1">
            <a:extLst>
              <a:ext uri="{FF2B5EF4-FFF2-40B4-BE49-F238E27FC236}">
                <a16:creationId xmlns:a16="http://schemas.microsoft.com/office/drawing/2014/main" id="{E455B8C0-E766-400A-B902-8B7C053CAC42}"/>
              </a:ext>
            </a:extLst>
          </p:cNvPr>
          <p:cNvSpPr txBox="1">
            <a:spLocks/>
          </p:cNvSpPr>
          <p:nvPr/>
        </p:nvSpPr>
        <p:spPr>
          <a:xfrm>
            <a:off x="2234227" y="291493"/>
            <a:ext cx="7723545" cy="1312232"/>
          </a:xfrm>
          <a:prstGeom prst="roundRect">
            <a:avLst>
              <a:gd name="adj" fmla="val 50000"/>
            </a:avLst>
          </a:prstGeom>
          <a:solidFill>
            <a:srgbClr val="079C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000" dirty="0">
                <a:solidFill>
                  <a:schemeClr val="bg1"/>
                </a:solidFill>
                <a:latin typeface="Calibri" panose="020F0502020204030204" pitchFamily="34" charset="0"/>
                <a:cs typeface="Calibri" panose="020F0502020204030204" pitchFamily="34" charset="0"/>
              </a:rPr>
              <a:t>2-أحرف بدون حواف</a:t>
            </a:r>
          </a:p>
        </p:txBody>
      </p:sp>
      <p:sp>
        <p:nvSpPr>
          <p:cNvPr id="7" name="مربع نص 6">
            <a:extLst>
              <a:ext uri="{FF2B5EF4-FFF2-40B4-BE49-F238E27FC236}">
                <a16:creationId xmlns:a16="http://schemas.microsoft.com/office/drawing/2014/main" id="{A8070021-4886-47BD-BED4-D90545582CBB}"/>
              </a:ext>
            </a:extLst>
          </p:cNvPr>
          <p:cNvSpPr txBox="1"/>
          <p:nvPr/>
        </p:nvSpPr>
        <p:spPr>
          <a:xfrm>
            <a:off x="530942" y="2050829"/>
            <a:ext cx="11351189" cy="3170099"/>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يوصى باســتخدام خطوط </a:t>
            </a:r>
            <a:r>
              <a:rPr lang="en-US" sz="4000" b="1" dirty="0">
                <a:latin typeface="Calibri" panose="020F0502020204030204" pitchFamily="34" charset="0"/>
                <a:cs typeface="Calibri" panose="020F0502020204030204" pitchFamily="34" charset="0"/>
              </a:rPr>
              <a:t>serif-Sans  </a:t>
            </a:r>
            <a:r>
              <a:rPr lang="ar-SA" sz="4000" b="1" dirty="0">
                <a:latin typeface="Calibri" panose="020F0502020204030204" pitchFamily="34" charset="0"/>
                <a:cs typeface="Calibri" panose="020F0502020204030204" pitchFamily="34" charset="0"/>
              </a:rPr>
              <a:t> </a:t>
            </a:r>
          </a:p>
          <a:p>
            <a:r>
              <a:rPr lang="ar-SA" sz="4000" b="1" dirty="0">
                <a:latin typeface="Calibri" panose="020F0502020204030204" pitchFamily="34" charset="0"/>
                <a:cs typeface="Calibri" panose="020F0502020204030204" pitchFamily="34" charset="0"/>
              </a:rPr>
              <a:t>لتميزها بأســلوب أنيق وعصري يعطي جانباً رصيناً وبســيطا للعلامة التجارية. </a:t>
            </a:r>
          </a:p>
          <a:p>
            <a:r>
              <a:rPr lang="ar-SA" sz="4000" b="1" dirty="0">
                <a:latin typeface="Calibri" panose="020F0502020204030204" pitchFamily="34" charset="0"/>
                <a:cs typeface="Calibri" panose="020F0502020204030204" pitchFamily="34" charset="0"/>
              </a:rPr>
              <a:t>إنها مثالية للعلامات التجارية التي تعرف نفسها من خلال هذه السمات.</a:t>
            </a:r>
          </a:p>
        </p:txBody>
      </p:sp>
    </p:spTree>
    <p:extLst>
      <p:ext uri="{BB962C8B-B14F-4D97-AF65-F5344CB8AC3E}">
        <p14:creationId xmlns:p14="http://schemas.microsoft.com/office/powerpoint/2010/main" val="15153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E455B8C0-E766-400A-B902-8B7C053CAC42}"/>
              </a:ext>
            </a:extLst>
          </p:cNvPr>
          <p:cNvSpPr txBox="1">
            <a:spLocks/>
          </p:cNvSpPr>
          <p:nvPr/>
        </p:nvSpPr>
        <p:spPr>
          <a:xfrm>
            <a:off x="2234227" y="291493"/>
            <a:ext cx="7723545" cy="1312232"/>
          </a:xfrm>
          <a:prstGeom prst="roundRect">
            <a:avLst>
              <a:gd name="adj" fmla="val 50000"/>
            </a:avLst>
          </a:prstGeom>
          <a:solidFill>
            <a:srgbClr val="079C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000" dirty="0">
                <a:solidFill>
                  <a:schemeClr val="bg1"/>
                </a:solidFill>
                <a:latin typeface="Calibri" panose="020F0502020204030204" pitchFamily="34" charset="0"/>
                <a:cs typeface="Calibri" panose="020F0502020204030204" pitchFamily="34" charset="0"/>
              </a:rPr>
              <a:t>3- خط اليد </a:t>
            </a:r>
          </a:p>
        </p:txBody>
      </p:sp>
      <p:pic>
        <p:nvPicPr>
          <p:cNvPr id="8" name="صورة 7">
            <a:extLst>
              <a:ext uri="{FF2B5EF4-FFF2-40B4-BE49-F238E27FC236}">
                <a16:creationId xmlns:a16="http://schemas.microsoft.com/office/drawing/2014/main" id="{651C1B9C-B2C2-4089-AF78-7B9EE9994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71" y="4108012"/>
            <a:ext cx="1858297" cy="2183312"/>
          </a:xfrm>
          <a:prstGeom prst="rect">
            <a:avLst/>
          </a:prstGeom>
        </p:spPr>
      </p:pic>
      <p:sp>
        <p:nvSpPr>
          <p:cNvPr id="9" name="مربع نص 8">
            <a:extLst>
              <a:ext uri="{FF2B5EF4-FFF2-40B4-BE49-F238E27FC236}">
                <a16:creationId xmlns:a16="http://schemas.microsoft.com/office/drawing/2014/main" id="{5BA0F129-F166-4F51-9804-93E62C24A714}"/>
              </a:ext>
            </a:extLst>
          </p:cNvPr>
          <p:cNvSpPr txBox="1"/>
          <p:nvPr/>
        </p:nvSpPr>
        <p:spPr>
          <a:xfrm>
            <a:off x="1991032" y="2235680"/>
            <a:ext cx="9851923" cy="2123658"/>
          </a:xfrm>
          <a:prstGeom prst="rect">
            <a:avLst/>
          </a:prstGeom>
          <a:noFill/>
        </p:spPr>
        <p:txBody>
          <a:bodyPr wrap="square">
            <a:spAutoFit/>
          </a:bodyPr>
          <a:lstStyle/>
          <a:p>
            <a:r>
              <a:rPr lang="ar-SA" sz="4400" b="1" dirty="0">
                <a:latin typeface="Calibri" panose="020F0502020204030204" pitchFamily="34" charset="0"/>
                <a:cs typeface="Calibri" panose="020F0502020204030204" pitchFamily="34" charset="0"/>
              </a:rPr>
              <a:t>تمتــاز هذه الخطوط كما يوحي اســمها بالأصالة والتلقائية، حيث تضفي طابــع التميز والتفرد على الهوية البصرية للجهات من شركة أو فعالية.</a:t>
            </a:r>
          </a:p>
        </p:txBody>
      </p:sp>
    </p:spTree>
    <p:extLst>
      <p:ext uri="{BB962C8B-B14F-4D97-AF65-F5344CB8AC3E}">
        <p14:creationId xmlns:p14="http://schemas.microsoft.com/office/powerpoint/2010/main" val="269828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E455B8C0-E766-400A-B902-8B7C053CAC42}"/>
              </a:ext>
            </a:extLst>
          </p:cNvPr>
          <p:cNvSpPr txBox="1">
            <a:spLocks/>
          </p:cNvSpPr>
          <p:nvPr/>
        </p:nvSpPr>
        <p:spPr>
          <a:xfrm>
            <a:off x="2234227" y="373269"/>
            <a:ext cx="7723545" cy="1312232"/>
          </a:xfrm>
          <a:prstGeom prst="roundRect">
            <a:avLst>
              <a:gd name="adj" fmla="val 50000"/>
            </a:avLst>
          </a:prstGeom>
          <a:solidFill>
            <a:srgbClr val="079C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000" dirty="0">
                <a:solidFill>
                  <a:schemeClr val="bg1"/>
                </a:solidFill>
                <a:latin typeface="Calibri" panose="020F0502020204030204" pitchFamily="34" charset="0"/>
                <a:cs typeface="Calibri" panose="020F0502020204030204" pitchFamily="34" charset="0"/>
              </a:rPr>
              <a:t>4- الخطوط المبتكرة</a:t>
            </a:r>
          </a:p>
        </p:txBody>
      </p:sp>
      <p:sp>
        <p:nvSpPr>
          <p:cNvPr id="9" name="مربع نص 8">
            <a:extLst>
              <a:ext uri="{FF2B5EF4-FFF2-40B4-BE49-F238E27FC236}">
                <a16:creationId xmlns:a16="http://schemas.microsoft.com/office/drawing/2014/main" id="{5BA0F129-F166-4F51-9804-93E62C24A714}"/>
              </a:ext>
            </a:extLst>
          </p:cNvPr>
          <p:cNvSpPr txBox="1"/>
          <p:nvPr/>
        </p:nvSpPr>
        <p:spPr>
          <a:xfrm>
            <a:off x="4424516" y="1858297"/>
            <a:ext cx="7565923" cy="3970318"/>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هــي خطوط تلقائية ومنمقة للغاية، تجذب الاهتمام من حيث اســتخدام الألوان والتفاصيــل، كما يمكن أن تجمع بين أنماط جرافيكية مختلفة تمتاز باستخدام مشرق للألوان واستخدام الرسوم التوضيحية التي تضفي شعور المتعة والاختلاف، وأهم ما يميز هذا النمط ايجاده لنوع من الألفة بين مقدم الخدمة والمستخدم. </a:t>
            </a:r>
          </a:p>
        </p:txBody>
      </p:sp>
      <p:pic>
        <p:nvPicPr>
          <p:cNvPr id="6" name="صورة 5">
            <a:extLst>
              <a:ext uri="{FF2B5EF4-FFF2-40B4-BE49-F238E27FC236}">
                <a16:creationId xmlns:a16="http://schemas.microsoft.com/office/drawing/2014/main" id="{9745C37E-9BEE-43D5-BAC3-E75C68E65861}"/>
              </a:ext>
            </a:extLst>
          </p:cNvPr>
          <p:cNvPicPr>
            <a:picLocks noChangeAspect="1"/>
          </p:cNvPicPr>
          <p:nvPr/>
        </p:nvPicPr>
        <p:blipFill rotWithShape="1">
          <a:blip r:embed="rId2"/>
          <a:srcRect l="40038" t="44094" r="39485" b="23422"/>
          <a:stretch/>
        </p:blipFill>
        <p:spPr>
          <a:xfrm>
            <a:off x="-176981" y="2053118"/>
            <a:ext cx="4384476" cy="4011561"/>
          </a:xfrm>
          <a:prstGeom prst="rect">
            <a:avLst/>
          </a:prstGeom>
        </p:spPr>
      </p:pic>
    </p:spTree>
    <p:extLst>
      <p:ext uri="{BB962C8B-B14F-4D97-AF65-F5344CB8AC3E}">
        <p14:creationId xmlns:p14="http://schemas.microsoft.com/office/powerpoint/2010/main" val="319958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A54EE6C-955B-46E4-AD1F-13BF60335DC7}"/>
              </a:ext>
            </a:extLst>
          </p:cNvPr>
          <p:cNvPicPr>
            <a:picLocks noChangeAspect="1"/>
          </p:cNvPicPr>
          <p:nvPr/>
        </p:nvPicPr>
        <p:blipFill rotWithShape="1">
          <a:blip r:embed="rId2"/>
          <a:srcRect l="25649" t="24406" r="24542" b="45078"/>
          <a:stretch/>
        </p:blipFill>
        <p:spPr>
          <a:xfrm>
            <a:off x="142567" y="221226"/>
            <a:ext cx="12049433" cy="5781367"/>
          </a:xfrm>
          <a:prstGeom prst="rect">
            <a:avLst/>
          </a:prstGeom>
          <a:ln>
            <a:noFill/>
          </a:ln>
          <a:effectLst>
            <a:softEdge rad="112500"/>
          </a:effectLst>
        </p:spPr>
      </p:pic>
    </p:spTree>
    <p:extLst>
      <p:ext uri="{BB962C8B-B14F-4D97-AF65-F5344CB8AC3E}">
        <p14:creationId xmlns:p14="http://schemas.microsoft.com/office/powerpoint/2010/main" val="2124300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AB462D6-18E8-4D35-B5AA-234F0030BA48}"/>
              </a:ext>
            </a:extLst>
          </p:cNvPr>
          <p:cNvPicPr>
            <a:picLocks noChangeAspect="1"/>
          </p:cNvPicPr>
          <p:nvPr/>
        </p:nvPicPr>
        <p:blipFill rotWithShape="1">
          <a:blip r:embed="rId2"/>
          <a:srcRect l="33397" t="24406" r="33397" b="29328"/>
          <a:stretch/>
        </p:blipFill>
        <p:spPr>
          <a:xfrm>
            <a:off x="1555236" y="508820"/>
            <a:ext cx="9081528" cy="5840360"/>
          </a:xfrm>
          <a:prstGeom prst="rect">
            <a:avLst/>
          </a:prstGeom>
          <a:ln>
            <a:noFill/>
          </a:ln>
          <a:effectLst>
            <a:softEdge rad="112500"/>
          </a:effectLst>
        </p:spPr>
      </p:pic>
    </p:spTree>
    <p:extLst>
      <p:ext uri="{BB962C8B-B14F-4D97-AF65-F5344CB8AC3E}">
        <p14:creationId xmlns:p14="http://schemas.microsoft.com/office/powerpoint/2010/main" val="205869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3DC8D47-64F0-4345-BE22-041CC0155DBF}"/>
              </a:ext>
            </a:extLst>
          </p:cNvPr>
          <p:cNvPicPr>
            <a:picLocks noChangeAspect="1"/>
          </p:cNvPicPr>
          <p:nvPr/>
        </p:nvPicPr>
        <p:blipFill rotWithShape="1">
          <a:blip r:embed="rId2"/>
          <a:srcRect l="26203" t="70672" r="25649" b="20469"/>
          <a:stretch/>
        </p:blipFill>
        <p:spPr>
          <a:xfrm>
            <a:off x="1378973" y="189215"/>
            <a:ext cx="10112477" cy="1528453"/>
          </a:xfrm>
          <a:prstGeom prst="rect">
            <a:avLst/>
          </a:prstGeom>
          <a:ln>
            <a:noFill/>
          </a:ln>
          <a:effectLst>
            <a:softEdge rad="112500"/>
          </a:effectLst>
        </p:spPr>
      </p:pic>
      <p:pic>
        <p:nvPicPr>
          <p:cNvPr id="3" name="صورة 2">
            <a:extLst>
              <a:ext uri="{FF2B5EF4-FFF2-40B4-BE49-F238E27FC236}">
                <a16:creationId xmlns:a16="http://schemas.microsoft.com/office/drawing/2014/main" id="{98ED71E1-040A-4A32-AF1C-FB42906FF9C3}"/>
              </a:ext>
            </a:extLst>
          </p:cNvPr>
          <p:cNvPicPr>
            <a:picLocks noChangeAspect="1"/>
          </p:cNvPicPr>
          <p:nvPr/>
        </p:nvPicPr>
        <p:blipFill rotWithShape="1">
          <a:blip r:embed="rId3"/>
          <a:srcRect l="23989" t="15548" r="26202" b="25391"/>
          <a:stretch/>
        </p:blipFill>
        <p:spPr>
          <a:xfrm>
            <a:off x="2156952" y="1565324"/>
            <a:ext cx="7878095" cy="5103461"/>
          </a:xfrm>
          <a:prstGeom prst="rect">
            <a:avLst/>
          </a:prstGeom>
          <a:ln>
            <a:solidFill>
              <a:schemeClr val="accent1"/>
            </a:solidFill>
          </a:ln>
          <a:effectLst>
            <a:softEdge rad="112500"/>
          </a:effectLst>
        </p:spPr>
      </p:pic>
    </p:spTree>
    <p:extLst>
      <p:ext uri="{BB962C8B-B14F-4D97-AF65-F5344CB8AC3E}">
        <p14:creationId xmlns:p14="http://schemas.microsoft.com/office/powerpoint/2010/main" val="133832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7B9A253C-37CF-43E1-B862-8563E990009A}"/>
              </a:ext>
            </a:extLst>
          </p:cNvPr>
          <p:cNvSpPr>
            <a:spLocks noGrp="1"/>
          </p:cNvSpPr>
          <p:nvPr>
            <p:ph type="title"/>
          </p:nvPr>
        </p:nvSpPr>
        <p:spPr>
          <a:xfrm>
            <a:off x="3616305" y="300309"/>
            <a:ext cx="5585744" cy="1020762"/>
          </a:xfrm>
        </p:spPr>
        <p:txBody>
          <a:bodyPr rtlCol="1">
            <a:normAutofit/>
          </a:bodyPr>
          <a:lstStyle/>
          <a:p>
            <a:pPr algn="ctr"/>
            <a:r>
              <a:rPr lang="ar-SA" sz="5400" b="1" dirty="0">
                <a:solidFill>
                  <a:srgbClr val="C28D6A"/>
                </a:solidFill>
                <a:latin typeface="Calibri" panose="020F0502020204030204" pitchFamily="34" charset="0"/>
                <a:cs typeface="Calibri" panose="020F0502020204030204" pitchFamily="34" charset="0"/>
              </a:rPr>
              <a:t>تقويم ختامي </a:t>
            </a:r>
          </a:p>
        </p:txBody>
      </p:sp>
      <p:sp>
        <p:nvSpPr>
          <p:cNvPr id="5" name="مربع نص 4">
            <a:extLst>
              <a:ext uri="{FF2B5EF4-FFF2-40B4-BE49-F238E27FC236}">
                <a16:creationId xmlns:a16="http://schemas.microsoft.com/office/drawing/2014/main" id="{A5B7FFBE-1C19-4C8B-BC12-7438F2B25B8A}"/>
              </a:ext>
            </a:extLst>
          </p:cNvPr>
          <p:cNvSpPr txBox="1"/>
          <p:nvPr/>
        </p:nvSpPr>
        <p:spPr>
          <a:xfrm>
            <a:off x="725620" y="1432193"/>
            <a:ext cx="11002297" cy="1477328"/>
          </a:xfrm>
          <a:prstGeom prst="rect">
            <a:avLst/>
          </a:prstGeom>
          <a:noFill/>
        </p:spPr>
        <p:txBody>
          <a:bodyPr wrap="square" rtlCol="1">
            <a:spAutoFit/>
          </a:bodyPr>
          <a:lstStyle/>
          <a:p>
            <a:pPr algn="ctr">
              <a:lnSpc>
                <a:spcPct val="90000"/>
              </a:lnSpc>
            </a:pPr>
            <a:r>
              <a:rPr lang="ar-SA" sz="4800" b="1" dirty="0">
                <a:solidFill>
                  <a:srgbClr val="F0BA96"/>
                </a:solidFill>
                <a:latin typeface="Calibri" panose="020F0502020204030204" pitchFamily="34" charset="0"/>
                <a:cs typeface="Calibri" panose="020F0502020204030204" pitchFamily="34" charset="0"/>
              </a:rPr>
              <a:t>ارسمي خريطة مفاهيم لعناصر الهوية المرئية </a:t>
            </a:r>
          </a:p>
          <a:p>
            <a:pPr algn="ctr">
              <a:lnSpc>
                <a:spcPct val="90000"/>
              </a:lnSpc>
            </a:pPr>
            <a:endParaRPr lang="ar-SA" sz="2800" b="1" dirty="0">
              <a:solidFill>
                <a:srgbClr val="F0BA96"/>
              </a:solidFill>
              <a:latin typeface="Calibri" panose="020F0502020204030204" pitchFamily="34" charset="0"/>
              <a:cs typeface="Calibri" panose="020F0502020204030204" pitchFamily="34" charset="0"/>
            </a:endParaRPr>
          </a:p>
          <a:p>
            <a:pPr algn="ctr">
              <a:lnSpc>
                <a:spcPct val="90000"/>
              </a:lnSpc>
            </a:pPr>
            <a:endParaRPr lang="ar-SA" sz="2400" dirty="0">
              <a:solidFill>
                <a:srgbClr val="F0BA96"/>
              </a:solidFill>
              <a:latin typeface="Calibri" panose="020F0502020204030204" pitchFamily="34" charset="0"/>
              <a:cs typeface="Calibri" panose="020F0502020204030204" pitchFamily="34" charset="0"/>
            </a:endParaRPr>
          </a:p>
        </p:txBody>
      </p:sp>
      <p:pic>
        <p:nvPicPr>
          <p:cNvPr id="6" name="صورة 5">
            <a:extLst>
              <a:ext uri="{FF2B5EF4-FFF2-40B4-BE49-F238E27FC236}">
                <a16:creationId xmlns:a16="http://schemas.microsoft.com/office/drawing/2014/main" id="{2FF890BC-04C5-4B63-8DE1-239445178CD5}"/>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5620" y="3728498"/>
            <a:ext cx="2890685" cy="2230197"/>
          </a:xfrm>
          <a:prstGeom prst="rect">
            <a:avLst/>
          </a:prstGeom>
        </p:spPr>
      </p:pic>
    </p:spTree>
    <p:extLst>
      <p:ext uri="{BB962C8B-B14F-4D97-AF65-F5344CB8AC3E}">
        <p14:creationId xmlns:p14="http://schemas.microsoft.com/office/powerpoint/2010/main" val="184326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CA90726-C7BE-441F-9387-71E3667F4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49" y="3113358"/>
            <a:ext cx="2654709" cy="1629979"/>
          </a:xfrm>
          <a:prstGeom prst="rect">
            <a:avLst/>
          </a:prstGeom>
        </p:spPr>
      </p:pic>
      <p:sp>
        <p:nvSpPr>
          <p:cNvPr id="6" name="مستطيل 5">
            <a:extLst>
              <a:ext uri="{FF2B5EF4-FFF2-40B4-BE49-F238E27FC236}">
                <a16:creationId xmlns:a16="http://schemas.microsoft.com/office/drawing/2014/main" id="{15822C71-1D3E-4A54-8E51-DE064CF52797}"/>
              </a:ext>
            </a:extLst>
          </p:cNvPr>
          <p:cNvSpPr/>
          <p:nvPr/>
        </p:nvSpPr>
        <p:spPr>
          <a:xfrm>
            <a:off x="7359445" y="3576483"/>
            <a:ext cx="1986116" cy="907025"/>
          </a:xfrm>
          <a:prstGeom prst="rect">
            <a:avLst/>
          </a:prstGeom>
          <a:solidFill>
            <a:srgbClr val="079C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chemeClr val="bg1"/>
                </a:solidFill>
              </a:rPr>
              <a:t>الواجب على منصة مدرستي </a:t>
            </a:r>
          </a:p>
        </p:txBody>
      </p:sp>
    </p:spTree>
    <p:extLst>
      <p:ext uri="{BB962C8B-B14F-4D97-AF65-F5344CB8AC3E}">
        <p14:creationId xmlns:p14="http://schemas.microsoft.com/office/powerpoint/2010/main" val="37941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مستطيل: زوايا مستديرة 9">
            <a:extLst>
              <a:ext uri="{FF2B5EF4-FFF2-40B4-BE49-F238E27FC236}">
                <a16:creationId xmlns:a16="http://schemas.microsoft.com/office/drawing/2014/main" id="{F753DEA4-C05A-403A-AEEF-81A259A72FF4}"/>
              </a:ext>
            </a:extLst>
          </p:cNvPr>
          <p:cNvSpPr/>
          <p:nvPr/>
        </p:nvSpPr>
        <p:spPr>
          <a:xfrm>
            <a:off x="248994" y="3347361"/>
            <a:ext cx="9514439" cy="1244917"/>
          </a:xfrm>
          <a:prstGeom prst="roundRect">
            <a:avLst>
              <a:gd name="adj" fmla="val 50000"/>
            </a:avLst>
          </a:prstGeom>
          <a:solidFill>
            <a:srgbClr val="FCFBC5"/>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Calibri" panose="020F0502020204030204" pitchFamily="34" charset="0"/>
                <a:cs typeface="Calibri" panose="020F0502020204030204" pitchFamily="34" charset="0"/>
              </a:rPr>
              <a:t>لا تتوقع من الناس الاستجابة للنصائح التي لا تقوم أنت بها</a:t>
            </a:r>
          </a:p>
        </p:txBody>
      </p:sp>
      <p:sp>
        <p:nvSpPr>
          <p:cNvPr id="11" name="Rectangle 24">
            <a:extLst>
              <a:ext uri="{FF2B5EF4-FFF2-40B4-BE49-F238E27FC236}">
                <a16:creationId xmlns:a16="http://schemas.microsoft.com/office/drawing/2014/main" id="{E63E22C4-DF4D-4BB8-BC6D-055173A8CD8E}"/>
              </a:ext>
            </a:extLst>
          </p:cNvPr>
          <p:cNvSpPr/>
          <p:nvPr/>
        </p:nvSpPr>
        <p:spPr>
          <a:xfrm flipH="1">
            <a:off x="5353665" y="1872518"/>
            <a:ext cx="6838335" cy="1015663"/>
          </a:xfrm>
          <a:prstGeom prst="rect">
            <a:avLst/>
          </a:prstGeom>
          <a:solidFill>
            <a:srgbClr val="EF7D9E"/>
          </a:solidFill>
          <a:scene3d>
            <a:camera prst="orthographicFront"/>
            <a:lightRig rig="threePt" dir="t"/>
          </a:scene3d>
          <a:sp3d>
            <a:bevelT w="165100" prst="coolSlant"/>
          </a:sp3d>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6600" b="1" i="0" u="none" strike="noStrike" kern="1200" cap="none" spc="0" normalizeH="0" baseline="0" noProof="0" dirty="0">
                <a:ln>
                  <a:noFill/>
                </a:ln>
                <a:solidFill>
                  <a:schemeClr val="bg1"/>
                </a:solidFill>
                <a:effectLst/>
                <a:uLnTx/>
                <a:uFillTx/>
                <a:latin typeface="A Jannat LT" panose="01000000000000000000" pitchFamily="2" charset="-78"/>
                <a:ea typeface="+mn-ea"/>
                <a:cs typeface="A Jannat LT" panose="01000000000000000000" pitchFamily="2" charset="-78"/>
              </a:rPr>
              <a:t>اشراقة الصباح</a:t>
            </a:r>
          </a:p>
        </p:txBody>
      </p:sp>
    </p:spTree>
    <p:extLst>
      <p:ext uri="{BB962C8B-B14F-4D97-AF65-F5344CB8AC3E}">
        <p14:creationId xmlns:p14="http://schemas.microsoft.com/office/powerpoint/2010/main" val="3382530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النشيد الوطني السّعودي - بدون موسيقى">
            <a:hlinkClick r:id="" action="ppaction://media"/>
            <a:extLst>
              <a:ext uri="{FF2B5EF4-FFF2-40B4-BE49-F238E27FC236}">
                <a16:creationId xmlns:a16="http://schemas.microsoft.com/office/drawing/2014/main" id="{75FAAD28-28ED-4253-A7F1-61105B76CE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145" y="3847424"/>
            <a:ext cx="730651" cy="807268"/>
          </a:xfrm>
          <a:prstGeom prst="rect">
            <a:avLst/>
          </a:prstGeom>
        </p:spPr>
      </p:pic>
      <p:pic>
        <p:nvPicPr>
          <p:cNvPr id="8" name="صورة 7">
            <a:extLst>
              <a:ext uri="{FF2B5EF4-FFF2-40B4-BE49-F238E27FC236}">
                <a16:creationId xmlns:a16="http://schemas.microsoft.com/office/drawing/2014/main" id="{82C69FCB-9B3A-4323-9873-BB9751A04CD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40362" y="668506"/>
            <a:ext cx="6163228" cy="6357835"/>
          </a:xfrm>
          <a:prstGeom prst="rect">
            <a:avLst/>
          </a:prstGeom>
        </p:spPr>
      </p:pic>
      <p:sp>
        <p:nvSpPr>
          <p:cNvPr id="10" name="مستطيل: زوايا مستديرة 9">
            <a:extLst>
              <a:ext uri="{FF2B5EF4-FFF2-40B4-BE49-F238E27FC236}">
                <a16:creationId xmlns:a16="http://schemas.microsoft.com/office/drawing/2014/main" id="{D003300C-5BBC-4162-8C70-CBAECDCBB624}"/>
              </a:ext>
            </a:extLst>
          </p:cNvPr>
          <p:cNvSpPr/>
          <p:nvPr/>
        </p:nvSpPr>
        <p:spPr>
          <a:xfrm>
            <a:off x="0" y="2978188"/>
            <a:ext cx="2816942" cy="670483"/>
          </a:xfrm>
          <a:prstGeom prst="roundRect">
            <a:avLst/>
          </a:prstGeom>
          <a:solidFill>
            <a:srgbClr val="103313"/>
          </a:solidFill>
          <a:ln w="28575">
            <a:solidFill>
              <a:schemeClr val="bg1">
                <a:lumMod val="6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cs typeface="Sultan bold" pitchFamily="2" charset="-78"/>
              </a:rPr>
              <a:t>النشيد الوطني</a:t>
            </a:r>
          </a:p>
        </p:txBody>
      </p:sp>
    </p:spTree>
    <p:extLst>
      <p:ext uri="{BB962C8B-B14F-4D97-AF65-F5344CB8AC3E}">
        <p14:creationId xmlns:p14="http://schemas.microsoft.com/office/powerpoint/2010/main" val="2043492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9"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8CCEA28-0F61-48CF-9ABA-4739935499BB}"/>
              </a:ext>
            </a:extLst>
          </p:cNvPr>
          <p:cNvPicPr>
            <a:picLocks noChangeAspect="1"/>
          </p:cNvPicPr>
          <p:nvPr/>
        </p:nvPicPr>
        <p:blipFill rotWithShape="1">
          <a:blip r:embed="rId2">
            <a:extLst>
              <a:ext uri="{28A0092B-C50C-407E-A947-70E740481C1C}">
                <a14:useLocalDpi xmlns:a14="http://schemas.microsoft.com/office/drawing/2010/main" val="0"/>
              </a:ext>
            </a:extLst>
          </a:blip>
          <a:srcRect r="40946"/>
          <a:stretch/>
        </p:blipFill>
        <p:spPr>
          <a:xfrm>
            <a:off x="2914915" y="1483496"/>
            <a:ext cx="6745278" cy="5227020"/>
          </a:xfrm>
          <a:prstGeom prst="rect">
            <a:avLst/>
          </a:prstGeom>
        </p:spPr>
      </p:pic>
      <p:sp>
        <p:nvSpPr>
          <p:cNvPr id="5" name="مستطيل: زوايا مستديرة 4">
            <a:extLst>
              <a:ext uri="{FF2B5EF4-FFF2-40B4-BE49-F238E27FC236}">
                <a16:creationId xmlns:a16="http://schemas.microsoft.com/office/drawing/2014/main" id="{ABC3CA88-88AF-4F3C-B3B1-18288429F947}"/>
              </a:ext>
            </a:extLst>
          </p:cNvPr>
          <p:cNvSpPr/>
          <p:nvPr/>
        </p:nvSpPr>
        <p:spPr>
          <a:xfrm>
            <a:off x="2379031" y="414806"/>
            <a:ext cx="7817046" cy="1496393"/>
          </a:xfrm>
          <a:prstGeom prst="roundRect">
            <a:avLst>
              <a:gd name="adj" fmla="val 50000"/>
            </a:avLst>
          </a:prstGeom>
          <a:solidFill>
            <a:srgbClr val="EF5555"/>
          </a:solidFill>
          <a:ln w="28575">
            <a:solidFill>
              <a:schemeClr val="bg1">
                <a:lumMod val="6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latin typeface="Calibri" panose="020F0502020204030204" pitchFamily="34" charset="0"/>
                <a:cs typeface="Calibri" panose="020F0502020204030204" pitchFamily="34" charset="0"/>
              </a:rPr>
              <a:t>الحضور والغياب</a:t>
            </a:r>
          </a:p>
        </p:txBody>
      </p:sp>
    </p:spTree>
    <p:extLst>
      <p:ext uri="{BB962C8B-B14F-4D97-AF65-F5344CB8AC3E}">
        <p14:creationId xmlns:p14="http://schemas.microsoft.com/office/powerpoint/2010/main" val="62296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B6867B5B-A9BC-4E08-A10D-01FB0A3FAF6E}"/>
              </a:ext>
            </a:extLst>
          </p:cNvPr>
          <p:cNvSpPr/>
          <p:nvPr/>
        </p:nvSpPr>
        <p:spPr>
          <a:xfrm>
            <a:off x="10596715" y="5766619"/>
            <a:ext cx="1386349" cy="943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0687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ECEF4B90-B199-4256-939D-E8B5B0F88350}"/>
              </a:ext>
            </a:extLst>
          </p:cNvPr>
          <p:cNvGrpSpPr/>
          <p:nvPr/>
        </p:nvGrpSpPr>
        <p:grpSpPr>
          <a:xfrm>
            <a:off x="682112" y="2773740"/>
            <a:ext cx="11164530" cy="3193887"/>
            <a:chOff x="336754" y="2242798"/>
            <a:chExt cx="11164530" cy="3193887"/>
          </a:xfrm>
        </p:grpSpPr>
        <p:sp>
          <p:nvSpPr>
            <p:cNvPr id="5" name="مستطيل 4">
              <a:extLst>
                <a:ext uri="{FF2B5EF4-FFF2-40B4-BE49-F238E27FC236}">
                  <a16:creationId xmlns:a16="http://schemas.microsoft.com/office/drawing/2014/main" id="{DD698578-1F4C-46C5-AA0E-2AE7689AE0B6}"/>
                </a:ext>
              </a:extLst>
            </p:cNvPr>
            <p:cNvSpPr/>
            <p:nvPr/>
          </p:nvSpPr>
          <p:spPr>
            <a:xfrm>
              <a:off x="336754" y="2242798"/>
              <a:ext cx="11164530" cy="1569660"/>
            </a:xfrm>
            <a:prstGeom prst="rect">
              <a:avLst/>
            </a:prstGeom>
            <a:noFill/>
          </p:spPr>
          <p:txBody>
            <a:bodyPr wrap="square" lIns="91440" tIns="45720" rIns="91440" bIns="45720">
              <a:spAutoFit/>
            </a:bodyPr>
            <a:lstStyle/>
            <a:p>
              <a:pPr rtl="1"/>
              <a:r>
                <a:rPr lang="ar-SA" sz="4800" b="1" cap="none" spc="50" dirty="0">
                  <a:ln w="0"/>
                  <a:solidFill>
                    <a:srgbClr val="0070C0"/>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يتوقع من الطلبة بعد دراسة هذا الموضوع أن يكونوا قادرين على:</a:t>
              </a:r>
            </a:p>
          </p:txBody>
        </p:sp>
        <p:sp>
          <p:nvSpPr>
            <p:cNvPr id="7" name="مربع نص 6">
              <a:extLst>
                <a:ext uri="{FF2B5EF4-FFF2-40B4-BE49-F238E27FC236}">
                  <a16:creationId xmlns:a16="http://schemas.microsoft.com/office/drawing/2014/main" id="{8AFE6FDB-B9D8-4FF4-B36B-2408E1B5EA4D}"/>
                </a:ext>
              </a:extLst>
            </p:cNvPr>
            <p:cNvSpPr txBox="1"/>
            <p:nvPr/>
          </p:nvSpPr>
          <p:spPr>
            <a:xfrm>
              <a:off x="2595716" y="3990135"/>
              <a:ext cx="8631494" cy="1446550"/>
            </a:xfrm>
            <a:prstGeom prst="rect">
              <a:avLst/>
            </a:prstGeom>
            <a:noFill/>
          </p:spPr>
          <p:txBody>
            <a:bodyPr wrap="square">
              <a:spAutoFit/>
            </a:bodyPr>
            <a:lstStyle/>
            <a:p>
              <a:pPr marL="685800" indent="-685800" rtl="1">
                <a:buFont typeface="Wingdings" panose="05000000000000000000" pitchFamily="2" charset="2"/>
                <a:buChar char="q"/>
              </a:pPr>
              <a:r>
                <a:rPr lang="ar-SA" sz="4400" b="1" cap="none" spc="50" dirty="0">
                  <a:ln w="0"/>
                  <a:effectLst>
                    <a:innerShdw blurRad="63500" dist="50800" dir="13500000">
                      <a:srgbClr val="000000">
                        <a:alpha val="50000"/>
                      </a:srgbClr>
                    </a:innerShdw>
                  </a:effectLst>
                  <a:latin typeface="Calibri" panose="020F0502020204030204" pitchFamily="34" charset="0"/>
                  <a:cs typeface="Calibri" panose="020F0502020204030204" pitchFamily="34" charset="0"/>
                </a:rPr>
                <a:t>تصنيف أنواع الهوية المرئية</a:t>
              </a:r>
            </a:p>
            <a:p>
              <a:pPr marL="685800" indent="-685800" rtl="1">
                <a:buFont typeface="Wingdings" panose="05000000000000000000" pitchFamily="2" charset="2"/>
                <a:buChar char="q"/>
              </a:pPr>
              <a:r>
                <a:rPr lang="ar-SA" sz="4400" b="1" cap="none" spc="50" dirty="0">
                  <a:ln w="0"/>
                  <a:effectLst>
                    <a:innerShdw blurRad="63500" dist="50800" dir="13500000">
                      <a:srgbClr val="000000">
                        <a:alpha val="50000"/>
                      </a:srgbClr>
                    </a:innerShdw>
                  </a:effectLst>
                  <a:latin typeface="Calibri" panose="020F0502020204030204" pitchFamily="34" charset="0"/>
                  <a:cs typeface="Calibri" panose="020F0502020204030204" pitchFamily="34" charset="0"/>
                </a:rPr>
                <a:t>تحديد عناصر الهوية المرئية </a:t>
              </a:r>
            </a:p>
          </p:txBody>
        </p:sp>
      </p:grpSp>
      <p:sp>
        <p:nvSpPr>
          <p:cNvPr id="9" name="مستطيل: زوايا مستديرة 8">
            <a:extLst>
              <a:ext uri="{FF2B5EF4-FFF2-40B4-BE49-F238E27FC236}">
                <a16:creationId xmlns:a16="http://schemas.microsoft.com/office/drawing/2014/main" id="{18A05181-E6E7-481B-B63E-D1C3CDE45DD5}"/>
              </a:ext>
            </a:extLst>
          </p:cNvPr>
          <p:cNvSpPr/>
          <p:nvPr/>
        </p:nvSpPr>
        <p:spPr>
          <a:xfrm>
            <a:off x="3392028" y="258408"/>
            <a:ext cx="5053981" cy="1496393"/>
          </a:xfrm>
          <a:prstGeom prst="roundRect">
            <a:avLst>
              <a:gd name="adj" fmla="val 50000"/>
            </a:avLst>
          </a:prstGeom>
          <a:solidFill>
            <a:srgbClr val="EF5555"/>
          </a:solidFill>
          <a:ln w="28575">
            <a:solidFill>
              <a:schemeClr val="bg1">
                <a:lumMod val="6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cap="none" spc="0" dirty="0">
                <a:ln/>
                <a:solidFill>
                  <a:schemeClr val="bg1"/>
                </a:solidFill>
                <a:effectLst/>
                <a:latin typeface="Calibri" panose="020F0502020204030204" pitchFamily="34" charset="0"/>
                <a:cs typeface="Calibri" panose="020F0502020204030204" pitchFamily="34" charset="0"/>
              </a:rPr>
              <a:t>أهداف الموضوع</a:t>
            </a:r>
          </a:p>
        </p:txBody>
      </p:sp>
      <p:pic>
        <p:nvPicPr>
          <p:cNvPr id="10" name="صورة 9">
            <a:extLst>
              <a:ext uri="{FF2B5EF4-FFF2-40B4-BE49-F238E27FC236}">
                <a16:creationId xmlns:a16="http://schemas.microsoft.com/office/drawing/2014/main" id="{CEBDE3C4-2A31-423A-9466-AEFAF5D72F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04" b="94895" l="10000" r="92500">
                        <a14:foregroundMark x1="44500" y1="4204" x2="44500" y2="4204"/>
                        <a14:foregroundMark x1="61000" y1="94895" x2="61000" y2="94895"/>
                        <a14:foregroundMark x1="92500" y1="61862" x2="92500" y2="61862"/>
                        <a14:foregroundMark x1="22750" y1="49249" x2="22750" y2="49249"/>
                      </a14:backgroundRemoval>
                    </a14:imgEffect>
                  </a14:imgLayer>
                </a14:imgProps>
              </a:ext>
              <a:ext uri="{28A0092B-C50C-407E-A947-70E740481C1C}">
                <a14:useLocalDpi xmlns:a14="http://schemas.microsoft.com/office/drawing/2010/main" val="0"/>
              </a:ext>
            </a:extLst>
          </a:blip>
          <a:stretch>
            <a:fillRect/>
          </a:stretch>
        </p:blipFill>
        <p:spPr>
          <a:xfrm>
            <a:off x="1209369" y="3831871"/>
            <a:ext cx="3138948" cy="2613174"/>
          </a:xfrm>
          <a:prstGeom prst="rect">
            <a:avLst/>
          </a:prstGeom>
        </p:spPr>
      </p:pic>
    </p:spTree>
    <p:extLst>
      <p:ext uri="{BB962C8B-B14F-4D97-AF65-F5344CB8AC3E}">
        <p14:creationId xmlns:p14="http://schemas.microsoft.com/office/powerpoint/2010/main" val="231115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D923CA6-4745-47E3-9F0F-A847F75B0679}"/>
              </a:ext>
            </a:extLst>
          </p:cNvPr>
          <p:cNvSpPr txBox="1">
            <a:spLocks/>
          </p:cNvSpPr>
          <p:nvPr/>
        </p:nvSpPr>
        <p:spPr>
          <a:xfrm>
            <a:off x="8592889" y="2306432"/>
            <a:ext cx="2660130" cy="308694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SA" sz="3200" b="1" dirty="0">
                <a:solidFill>
                  <a:schemeClr val="bg1"/>
                </a:solidFill>
                <a:latin typeface="Calibri" panose="020F0502020204030204" pitchFamily="34" charset="0"/>
                <a:cs typeface="Calibri" panose="020F0502020204030204" pitchFamily="34" charset="0"/>
              </a:rPr>
              <a:t>الفصل الثاني: </a:t>
            </a:r>
          </a:p>
          <a:p>
            <a:pPr marL="0" indent="0" algn="ctr">
              <a:buNone/>
            </a:pPr>
            <a:r>
              <a:rPr lang="ar-SA" sz="3200" b="1" dirty="0">
                <a:solidFill>
                  <a:schemeClr val="bg1"/>
                </a:solidFill>
                <a:latin typeface="Calibri" panose="020F0502020204030204" pitchFamily="34" charset="0"/>
                <a:cs typeface="Calibri" panose="020F0502020204030204" pitchFamily="34" charset="0"/>
              </a:rPr>
              <a:t>تصميم الهوية</a:t>
            </a:r>
          </a:p>
          <a:p>
            <a:pPr marL="0" indent="0" algn="ctr">
              <a:buNone/>
            </a:pPr>
            <a:r>
              <a:rPr lang="ar-SA" sz="3200" b="1" dirty="0">
                <a:solidFill>
                  <a:srgbClr val="FAB23C"/>
                </a:solidFill>
                <a:latin typeface="Calibri" panose="020F0502020204030204" pitchFamily="34" charset="0"/>
                <a:cs typeface="Calibri" panose="020F0502020204030204" pitchFamily="34" charset="0"/>
              </a:rPr>
              <a:t>  </a:t>
            </a:r>
            <a:r>
              <a:rPr lang="ar-SA" sz="3200" b="1" dirty="0">
                <a:solidFill>
                  <a:srgbClr val="FFFF00"/>
                </a:solidFill>
                <a:latin typeface="Calibri" panose="020F0502020204030204" pitchFamily="34" charset="0"/>
                <a:cs typeface="Calibri" panose="020F0502020204030204" pitchFamily="34" charset="0"/>
              </a:rPr>
              <a:t>2-2 :</a:t>
            </a:r>
          </a:p>
          <a:p>
            <a:pPr marL="0" indent="0" algn="ctr">
              <a:buNone/>
            </a:pPr>
            <a:r>
              <a:rPr lang="ar-SA" sz="3200" b="1" dirty="0">
                <a:solidFill>
                  <a:srgbClr val="FFFF00"/>
                </a:solidFill>
                <a:latin typeface="Calibri" panose="020F0502020204030204" pitchFamily="34" charset="0"/>
                <a:cs typeface="Calibri" panose="020F0502020204030204" pitchFamily="34" charset="0"/>
              </a:rPr>
              <a:t> </a:t>
            </a:r>
            <a:r>
              <a:rPr lang="ar-SA"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أنواع وعناصر </a:t>
            </a:r>
          </a:p>
          <a:p>
            <a:pPr marL="0" indent="0" algn="ctr">
              <a:buNone/>
            </a:pPr>
            <a:r>
              <a:rPr lang="ar-SA"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الهوية المرئية</a:t>
            </a:r>
            <a:endParaRPr lang="ar-SA" sz="3200" b="1" dirty="0">
              <a:solidFill>
                <a:srgbClr val="FFFF00"/>
              </a:solidFill>
              <a:latin typeface="Calibri" panose="020F0502020204030204" pitchFamily="34" charset="0"/>
              <a:cs typeface="Calibri" panose="020F0502020204030204" pitchFamily="34" charset="0"/>
            </a:endParaRPr>
          </a:p>
        </p:txBody>
      </p:sp>
      <p:graphicFrame>
        <p:nvGraphicFramePr>
          <p:cNvPr id="6" name="عنصر نائب للمحتوى 6">
            <a:extLst>
              <a:ext uri="{FF2B5EF4-FFF2-40B4-BE49-F238E27FC236}">
                <a16:creationId xmlns:a16="http://schemas.microsoft.com/office/drawing/2014/main" id="{FA2A9A4E-7CA2-492B-8F57-2E4596D20674}"/>
              </a:ext>
            </a:extLst>
          </p:cNvPr>
          <p:cNvGraphicFramePr>
            <a:graphicFrameLocks/>
          </p:cNvGraphicFramePr>
          <p:nvPr>
            <p:extLst>
              <p:ext uri="{D42A27DB-BD31-4B8C-83A1-F6EECF244321}">
                <p14:modId xmlns:p14="http://schemas.microsoft.com/office/powerpoint/2010/main" val="3637736597"/>
              </p:ext>
            </p:extLst>
          </p:nvPr>
        </p:nvGraphicFramePr>
        <p:xfrm>
          <a:off x="-200009" y="1100946"/>
          <a:ext cx="7795428" cy="5388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12" descr="Checkmark with solid fill">
            <a:extLst>
              <a:ext uri="{FF2B5EF4-FFF2-40B4-BE49-F238E27FC236}">
                <a16:creationId xmlns:a16="http://schemas.microsoft.com/office/drawing/2014/main" id="{F5A1922B-4458-4678-A23E-5A5020FF9D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506" y="2377332"/>
            <a:ext cx="810113" cy="810113"/>
          </a:xfrm>
          <a:prstGeom prst="rect">
            <a:avLst/>
          </a:prstGeom>
        </p:spPr>
      </p:pic>
    </p:spTree>
    <p:extLst>
      <p:ext uri="{BB962C8B-B14F-4D97-AF65-F5344CB8AC3E}">
        <p14:creationId xmlns:p14="http://schemas.microsoft.com/office/powerpoint/2010/main" val="192118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92010BB6-9E38-4127-8F6C-B2ABFD6FE798}"/>
              </a:ext>
            </a:extLst>
          </p:cNvPr>
          <p:cNvGrpSpPr/>
          <p:nvPr/>
        </p:nvGrpSpPr>
        <p:grpSpPr>
          <a:xfrm>
            <a:off x="-103239" y="-141809"/>
            <a:ext cx="12398477" cy="1337619"/>
            <a:chOff x="-206477" y="-364368"/>
            <a:chExt cx="12398477" cy="2342577"/>
          </a:xfrm>
        </p:grpSpPr>
        <p:sp>
          <p:nvSpPr>
            <p:cNvPr id="4" name="العنوان 1">
              <a:extLst>
                <a:ext uri="{FF2B5EF4-FFF2-40B4-BE49-F238E27FC236}">
                  <a16:creationId xmlns:a16="http://schemas.microsoft.com/office/drawing/2014/main" id="{16BDF64F-674A-4ADF-9073-B9A4D7A69D10}"/>
                </a:ext>
              </a:extLst>
            </p:cNvPr>
            <p:cNvSpPr txBox="1">
              <a:spLocks/>
            </p:cNvSpPr>
            <p:nvPr/>
          </p:nvSpPr>
          <p:spPr>
            <a:xfrm>
              <a:off x="-206477" y="414287"/>
              <a:ext cx="12398477" cy="691841"/>
            </a:xfrm>
            <a:prstGeom prst="rect">
              <a:avLst/>
            </a:prstGeom>
          </p:spPr>
          <p:txBody>
            <a:bodyPr rtlCol="1">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200" b="1" dirty="0">
                  <a:latin typeface="Calibri" panose="020F0502020204030204" pitchFamily="34" charset="0"/>
                  <a:cs typeface="Calibri" panose="020F0502020204030204" pitchFamily="34" charset="0"/>
                </a:rPr>
                <a:t>الهدف الأول :أنواع الهوية المرئية </a:t>
              </a:r>
            </a:p>
            <a:p>
              <a:pPr algn="ctr"/>
              <a:br>
                <a:rPr lang="ar-SA" sz="3200" b="1" dirty="0">
                  <a:latin typeface="Calibri" panose="020F0502020204030204" pitchFamily="34" charset="0"/>
                  <a:cs typeface="Calibri" panose="020F0502020204030204" pitchFamily="34" charset="0"/>
                </a:rPr>
              </a:br>
              <a:endParaRPr lang="ar-SA" sz="3200" b="1" dirty="0">
                <a:solidFill>
                  <a:srgbClr val="FF0000"/>
                </a:solidFill>
                <a:latin typeface="Calibri" panose="020F0502020204030204" pitchFamily="34" charset="0"/>
                <a:cs typeface="Calibri" panose="020F0502020204030204" pitchFamily="34" charset="0"/>
              </a:endParaRPr>
            </a:p>
          </p:txBody>
        </p:sp>
        <p:pic>
          <p:nvPicPr>
            <p:cNvPr id="7" name="صورة 6">
              <a:extLst>
                <a:ext uri="{FF2B5EF4-FFF2-40B4-BE49-F238E27FC236}">
                  <a16:creationId xmlns:a16="http://schemas.microsoft.com/office/drawing/2014/main" id="{8E2CDF61-F914-4AA9-8C54-A3CE8BF3A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028" y="-364368"/>
              <a:ext cx="1387024" cy="2342577"/>
            </a:xfrm>
            <a:prstGeom prst="rect">
              <a:avLst/>
            </a:prstGeom>
          </p:spPr>
        </p:pic>
        <p:pic>
          <p:nvPicPr>
            <p:cNvPr id="8" name="صورة 7">
              <a:extLst>
                <a:ext uri="{FF2B5EF4-FFF2-40B4-BE49-F238E27FC236}">
                  <a16:creationId xmlns:a16="http://schemas.microsoft.com/office/drawing/2014/main" id="{3A514649-D2D3-4FA8-9917-8805ED9C7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28" y="18117"/>
              <a:ext cx="809790" cy="1478568"/>
            </a:xfrm>
            <a:prstGeom prst="rect">
              <a:avLst/>
            </a:prstGeom>
          </p:spPr>
        </p:pic>
      </p:grpSp>
      <p:pic>
        <p:nvPicPr>
          <p:cNvPr id="10" name="صورة 9">
            <a:extLst>
              <a:ext uri="{FF2B5EF4-FFF2-40B4-BE49-F238E27FC236}">
                <a16:creationId xmlns:a16="http://schemas.microsoft.com/office/drawing/2014/main" id="{B08BD440-091A-4B32-8759-077D2D6251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1988" y="920858"/>
            <a:ext cx="1170039" cy="1337619"/>
          </a:xfrm>
          <a:prstGeom prst="rect">
            <a:avLst/>
          </a:prstGeom>
        </p:spPr>
      </p:pic>
      <p:sp>
        <p:nvSpPr>
          <p:cNvPr id="12" name="مربع نص 11">
            <a:extLst>
              <a:ext uri="{FF2B5EF4-FFF2-40B4-BE49-F238E27FC236}">
                <a16:creationId xmlns:a16="http://schemas.microsoft.com/office/drawing/2014/main" id="{FE0741F1-F6EF-478D-A2F7-F1EFB46DF92D}"/>
              </a:ext>
            </a:extLst>
          </p:cNvPr>
          <p:cNvSpPr txBox="1"/>
          <p:nvPr/>
        </p:nvSpPr>
        <p:spPr>
          <a:xfrm>
            <a:off x="486608" y="1195810"/>
            <a:ext cx="11012305" cy="646331"/>
          </a:xfrm>
          <a:prstGeom prst="rect">
            <a:avLst/>
          </a:prstGeom>
          <a:noFill/>
        </p:spPr>
        <p:txBody>
          <a:bodyPr wrap="square">
            <a:spAutoFit/>
          </a:bodyPr>
          <a:lstStyle/>
          <a:p>
            <a:pPr algn="ctr"/>
            <a:r>
              <a:rPr lang="ar-SA" sz="3600" b="1" dirty="0">
                <a:solidFill>
                  <a:srgbClr val="FF0000"/>
                </a:solidFill>
                <a:latin typeface="Calibri" panose="020F0502020204030204" pitchFamily="34" charset="0"/>
                <a:cs typeface="Calibri" panose="020F0502020204030204" pitchFamily="34" charset="0"/>
              </a:rPr>
              <a:t>حددي نوع الهوية المرئية من خلال الصور </a:t>
            </a:r>
            <a:endParaRPr lang="ar-SA" sz="3600" dirty="0"/>
          </a:p>
        </p:txBody>
      </p:sp>
      <p:pic>
        <p:nvPicPr>
          <p:cNvPr id="13" name="صورة 12">
            <a:extLst>
              <a:ext uri="{FF2B5EF4-FFF2-40B4-BE49-F238E27FC236}">
                <a16:creationId xmlns:a16="http://schemas.microsoft.com/office/drawing/2014/main" id="{8838A378-1C53-484B-ABD0-B55DCDCAE7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2043" y="3230514"/>
            <a:ext cx="2934842" cy="1946168"/>
          </a:xfrm>
          <a:prstGeom prst="rect">
            <a:avLst/>
          </a:prstGeom>
        </p:spPr>
      </p:pic>
      <p:pic>
        <p:nvPicPr>
          <p:cNvPr id="14" name="صورة 13">
            <a:extLst>
              <a:ext uri="{FF2B5EF4-FFF2-40B4-BE49-F238E27FC236}">
                <a16:creationId xmlns:a16="http://schemas.microsoft.com/office/drawing/2014/main" id="{016EBA59-0054-4938-8CDB-5E51BCD239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2316" y="3369363"/>
            <a:ext cx="2498144" cy="1668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صورة 14">
            <a:extLst>
              <a:ext uri="{FF2B5EF4-FFF2-40B4-BE49-F238E27FC236}">
                <a16:creationId xmlns:a16="http://schemas.microsoft.com/office/drawing/2014/main" id="{E1C34D18-4873-41EC-9846-8A7875AA9D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742" y="3332979"/>
            <a:ext cx="2451036" cy="1741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صورة 15">
            <a:extLst>
              <a:ext uri="{FF2B5EF4-FFF2-40B4-BE49-F238E27FC236}">
                <a16:creationId xmlns:a16="http://schemas.microsoft.com/office/drawing/2014/main" id="{096AFC8B-2299-4588-B7B4-18C72462DE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2760" y="3332979"/>
            <a:ext cx="2498143" cy="1719040"/>
          </a:xfrm>
          <a:prstGeom prst="rect">
            <a:avLst/>
          </a:prstGeom>
        </p:spPr>
      </p:pic>
    </p:spTree>
    <p:extLst>
      <p:ext uri="{BB962C8B-B14F-4D97-AF65-F5344CB8AC3E}">
        <p14:creationId xmlns:p14="http://schemas.microsoft.com/office/powerpoint/2010/main" val="266687565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592</Words>
  <Application>Microsoft Office PowerPoint</Application>
  <PresentationFormat>شاشة عريضة</PresentationFormat>
  <Paragraphs>74</Paragraphs>
  <Slides>27</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27</vt:i4>
      </vt:variant>
    </vt:vector>
  </HeadingPairs>
  <TitlesOfParts>
    <vt:vector size="33" baseType="lpstr">
      <vt:lpstr>A Jannat LT</vt: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تقويم ختامي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فوزيه الصافي</dc:creator>
  <cp:lastModifiedBy>manal ali</cp:lastModifiedBy>
  <cp:revision>41</cp:revision>
  <dcterms:created xsi:type="dcterms:W3CDTF">2023-09-13T13:55:52Z</dcterms:created>
  <dcterms:modified xsi:type="dcterms:W3CDTF">2023-09-14T09:24:03Z</dcterms:modified>
</cp:coreProperties>
</file>