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84"/>
  </p:normalViewPr>
  <p:slideViewPr>
    <p:cSldViewPr snapToGrid="0">
      <p:cViewPr varScale="1">
        <p:scale>
          <a:sx n="114" d="100"/>
          <a:sy n="114" d="100"/>
        </p:scale>
        <p:origin x="4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ar-SA" sz="4400" b="0" strike="noStrike" spc="-1">
                <a:solidFill>
                  <a:srgbClr val="000000"/>
                </a:solidFill>
                <a:latin typeface="Arial"/>
              </a:rPr>
              <a:t>انقر لإزاحة الشريحة</a:t>
            </a:r>
            <a:endParaRPr lang="en-US" sz="4400" b="0" strike="noStrike" spc="-1">
              <a:solidFill>
                <a:srgbClr val="000000"/>
              </a:solidFill>
              <a:latin typeface="Arial"/>
            </a:endParaRPr>
          </a:p>
        </p:txBody>
      </p:sp>
      <p:sp>
        <p:nvSpPr>
          <p:cNvPr id="8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ar-SA" sz="2000" b="0" strike="noStrike" spc="-1">
                <a:solidFill>
                  <a:srgbClr val="000000"/>
                </a:solidFill>
                <a:latin typeface="Arial"/>
              </a:rPr>
              <a:t>انقر لتحرير تنسيق الملاحظات</a:t>
            </a:r>
            <a:endParaRPr lang="en-US" sz="2000" b="0" strike="noStrike" spc="-1">
              <a:solidFill>
                <a:srgbClr val="000000"/>
              </a:solidFill>
              <a:latin typeface="Arial"/>
            </a:endParaRPr>
          </a:p>
        </p:txBody>
      </p:sp>
      <p:sp>
        <p:nvSpPr>
          <p:cNvPr id="8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&lt;رأس&gt;</a:t>
            </a:r>
          </a:p>
        </p:txBody>
      </p:sp>
      <p:sp>
        <p:nvSpPr>
          <p:cNvPr id="85"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&lt;التاريخ/الوقت&gt;</a:t>
            </a:r>
          </a:p>
        </p:txBody>
      </p:sp>
      <p:sp>
        <p:nvSpPr>
          <p:cNvPr id="86"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&lt;تذييل&gt;</a:t>
            </a:r>
          </a:p>
        </p:txBody>
      </p:sp>
      <p:sp>
        <p:nvSpPr>
          <p:cNvPr id="87"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1F1A785C-5EE9-4C13-AFAC-596319C8279B}" type="slidenum">
              <a:rPr lang="en-US" sz="1400" b="0" strike="noStrike" spc="-1">
                <a:solidFill>
                  <a:srgbClr val="000000"/>
                </a:solidFill>
                <a:latin typeface="Times New Roman"/>
              </a:rPr>
              <a:t>‹#›</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noRot="1" noChangeAspect="1"/>
          </p:cNvSpPr>
          <p:nvPr>
            <p:ph type="sldImg"/>
          </p:nvPr>
        </p:nvSpPr>
        <p:spPr>
          <a:xfrm>
            <a:off x="685800" y="1143000"/>
            <a:ext cx="5485320" cy="3085200"/>
          </a:xfrm>
          <a:prstGeom prst="rect">
            <a:avLst/>
          </a:prstGeom>
          <a:ln w="0">
            <a:noFill/>
          </a:ln>
        </p:spPr>
      </p:sp>
      <p:sp>
        <p:nvSpPr>
          <p:cNvPr id="325"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pPr marL="216000" indent="0">
              <a:buNone/>
            </a:pPr>
            <a:endParaRPr lang="en-US" sz="1800" b="0" strike="noStrike" spc="-1">
              <a:solidFill>
                <a:srgbClr val="000000"/>
              </a:solidFill>
              <a:latin typeface="Arial"/>
            </a:endParaRPr>
          </a:p>
        </p:txBody>
      </p:sp>
      <p:sp>
        <p:nvSpPr>
          <p:cNvPr id="326" name="PlaceHolder 3"/>
          <p:cNvSpPr>
            <a:spLocks noGrp="1"/>
          </p:cNvSpPr>
          <p:nvPr>
            <p:ph type="sldNum" idx="10"/>
          </p:nvPr>
        </p:nvSpPr>
        <p:spPr>
          <a:xfrm>
            <a:off x="1440" y="8685360"/>
            <a:ext cx="2970720" cy="457560"/>
          </a:xfrm>
          <a:prstGeom prst="rect">
            <a:avLst/>
          </a:prstGeom>
          <a:noFill/>
          <a:ln w="0">
            <a:noFill/>
          </a:ln>
        </p:spPr>
        <p:txBody>
          <a:bodyPr lIns="0" tIns="0" rIns="0" bIns="0" anchor="b">
            <a:noAutofit/>
          </a:bodyPr>
          <a:lstStyle>
            <a:lvl1pPr indent="0" algn="r" rtl="1">
              <a:lnSpc>
                <a:spcPct val="100000"/>
              </a:lnSpc>
              <a:buNone/>
              <a:tabLst>
                <a:tab pos="0" algn="l"/>
              </a:tabLst>
              <a:defRPr lang="en-US" sz="1200" b="0" strike="noStrike" spc="-1">
                <a:solidFill>
                  <a:srgbClr val="000000"/>
                </a:solidFill>
                <a:latin typeface="Calibri"/>
                <a:ea typeface="+mn-ea"/>
              </a:defRPr>
            </a:lvl1pPr>
          </a:lstStyle>
          <a:p>
            <a:pPr indent="0" algn="r" rtl="1">
              <a:lnSpc>
                <a:spcPct val="100000"/>
              </a:lnSpc>
              <a:buNone/>
              <a:tabLst>
                <a:tab pos="0" algn="l"/>
              </a:tabLst>
            </a:pPr>
            <a:fld id="{DE35BC51-430E-4EC1-B0EA-A2586831E124}" type="slidenum">
              <a:rPr lang="en-US" sz="1200" b="0" strike="noStrike" spc="-1">
                <a:solidFill>
                  <a:srgbClr val="000000"/>
                </a:solidFill>
                <a:latin typeface="Calibri"/>
                <a:ea typeface="+mn-ea"/>
              </a:rPr>
              <a:t>17</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4BCB908E-45BD-42F0-A1A4-DB5C9263534B}"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41B87D2D-2842-43DB-87D6-E547817EFE2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568A847B-D7D4-4FD4-9419-B9A34B0C34D3}"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A7389705-1051-4E20-B10D-59BE8588D56A}"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39B734B-4D36-411E-8FB4-EDBAD6287B6A}"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9C7D890-0337-4462-9C7A-9E07AC5A1C09}"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D1A572B-296F-4F1C-BDAA-2A92510E0910}"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342D8E7D-EA83-4310-A010-D935023D549F}"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750ACF59-C0FD-4132-B2A7-057ADAE000A9}"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9348E01F-B48A-4F3F-BA1A-BB12F5F52416}"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3D1E976-6E4D-439E-898B-F31F369AAD45}"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EE138441-7192-48B3-AF58-F1FEDFD5F594}"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21F048A-3CFC-4BB1-93F9-DCFA8342EF71}"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E157017F-6962-4503-9735-8C1ADB391BEF}"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CF2FE06F-8F34-4B08-8B60-2241C03505FA}"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8327BF0D-09FD-4928-8D4E-80665C950B87}"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7A2D645E-8B31-4948-8E2F-383E8F0030B2}"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BB557999-D144-4294-BF3A-937942942BE9}"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204EB3A-523E-4D61-8BEF-D2B5A71D6BF7}"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CD7BD6B-2B15-4BAE-A9C8-12CCE119EE39}"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5132AB66-AB3D-49FF-9448-DDA720A715DB}"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140667A-C2A1-4288-9A62-F48E2583122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6ACD89F-6226-4C42-B8A7-2EDF9D23975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07D597A-E9E9-4083-BCA1-73961A633F94}"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372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&lt;تذييل&gt;</a:t>
            </a:r>
          </a:p>
        </p:txBody>
      </p:sp>
      <p:sp>
        <p:nvSpPr>
          <p:cNvPr id="6" name="PlaceHolder 2"/>
          <p:cNvSpPr>
            <a:spLocks noGrp="1"/>
          </p:cNvSpPr>
          <p:nvPr>
            <p:ph type="sldNum" idx="2"/>
          </p:nvPr>
        </p:nvSpPr>
        <p:spPr>
          <a:xfrm>
            <a:off x="838080" y="6356520"/>
            <a:ext cx="2742120" cy="363960"/>
          </a:xfrm>
          <a:prstGeom prst="rect">
            <a:avLst/>
          </a:prstGeom>
          <a:noFill/>
          <a:ln w="0">
            <a:noFill/>
          </a:ln>
        </p:spPr>
        <p:txBody>
          <a:bodyPr lIns="90000" tIns="45000" rIns="90000" bIns="45000" anchor="ctr">
            <a:noAutofit/>
          </a:bodyPr>
          <a:lstStyle>
            <a:lvl1pPr indent="0" rtl="1">
              <a:lnSpc>
                <a:spcPct val="100000"/>
              </a:lnSpc>
              <a:buNone/>
              <a:tabLst>
                <a:tab pos="0" algn="l"/>
              </a:tabLst>
              <a:defRPr lang="en-US" sz="1200" b="0" strike="noStrike" spc="-1">
                <a:solidFill>
                  <a:srgbClr val="8B8B8B"/>
                </a:solidFill>
                <a:latin typeface="Calibri"/>
              </a:defRPr>
            </a:lvl1pPr>
          </a:lstStyle>
          <a:p>
            <a:pPr indent="0" rtl="1">
              <a:lnSpc>
                <a:spcPct val="100000"/>
              </a:lnSpc>
              <a:buNone/>
              <a:tabLst>
                <a:tab pos="0" algn="l"/>
              </a:tabLst>
            </a:pPr>
            <a:fld id="{3062CD6C-8127-4001-B2C2-682529EA46AD}"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2" name="PlaceHolder 3"/>
          <p:cNvSpPr>
            <a:spLocks noGrp="1"/>
          </p:cNvSpPr>
          <p:nvPr>
            <p:ph type="dt" idx="3"/>
          </p:nvPr>
        </p:nvSpPr>
        <p:spPr>
          <a:xfrm>
            <a:off x="8610480" y="6356520"/>
            <a:ext cx="2742120" cy="36396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&lt;التاريخ/الوقت&gt;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ar-SA" sz="4400" b="0" strike="noStrike" spc="-1">
                <a:solidFill>
                  <a:srgbClr val="000000"/>
                </a:solidFill>
                <a:latin typeface="Arial"/>
              </a:rPr>
              <a:t>انقر لتحرير تنسيق نص العنوان</a:t>
            </a:r>
            <a:endParaRPr lang="en-US" sz="4400" b="0" strike="noStrike" spc="-1">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ar-SA" sz="3200" b="0" strike="noStrike" spc="-1">
                <a:solidFill>
                  <a:srgbClr val="000000"/>
                </a:solidFill>
                <a:latin typeface="Arial"/>
              </a:rPr>
              <a:t>انقر لتحرير نسَق نص المخطط</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ar-SA" sz="2800" b="0" strike="noStrike" spc="-1">
                <a:solidFill>
                  <a:srgbClr val="000000"/>
                </a:solidFill>
                <a:latin typeface="Arial"/>
              </a:rPr>
              <a:t>المستوى الثاني للمخطط</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ar-SA" sz="2400" b="0" strike="noStrike" spc="-1">
                <a:solidFill>
                  <a:srgbClr val="000000"/>
                </a:solidFill>
                <a:latin typeface="Arial"/>
              </a:rPr>
              <a:t>المستوى الثالث للمخطط</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ar-SA" sz="2000" b="0" strike="noStrike" spc="-1">
                <a:solidFill>
                  <a:srgbClr val="000000"/>
                </a:solidFill>
                <a:latin typeface="Arial"/>
              </a:rPr>
              <a:t>المستوى الرابع للمخطط</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ar-SA" sz="2000" b="0" strike="noStrike" spc="-1">
                <a:solidFill>
                  <a:srgbClr val="000000"/>
                </a:solidFill>
                <a:latin typeface="Arial"/>
              </a:rPr>
              <a:t>المستوى الخامس للمخطط</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ar-SA" sz="2000" b="0" strike="noStrike" spc="-1">
                <a:solidFill>
                  <a:srgbClr val="000000"/>
                </a:solidFill>
                <a:latin typeface="Arial"/>
              </a:rPr>
              <a:t>المستوى السادس للمخطط</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ar-SA" sz="2000" b="0" strike="noStrike" spc="-1">
                <a:solidFill>
                  <a:srgbClr val="000000"/>
                </a:solidFill>
                <a:latin typeface="Arial"/>
              </a:rPr>
              <a:t>المستوى السابع للمخطط</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720" cy="36396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n-US" sz="1400" b="0" strike="noStrike" spc="-1">
                <a:solidFill>
                  <a:srgbClr val="000000"/>
                </a:solidFill>
                <a:latin typeface="Times New Roman"/>
              </a:defRPr>
            </a:lvl1pPr>
          </a:lstStyle>
          <a:p>
            <a:pPr indent="0" algn="ctr">
              <a:lnSpc>
                <a:spcPct val="100000"/>
              </a:lnSpc>
              <a:buNone/>
              <a:tabLst>
                <a:tab pos="0" algn="l"/>
              </a:tabLst>
            </a:pPr>
            <a:r>
              <a:rPr lang="en-US" sz="1400" b="0" strike="noStrike" spc="-1">
                <a:solidFill>
                  <a:srgbClr val="000000"/>
                </a:solidFill>
                <a:latin typeface="Times New Roman"/>
              </a:rPr>
              <a:t>&lt;تذييل&gt;</a:t>
            </a:r>
          </a:p>
        </p:txBody>
      </p:sp>
      <p:sp>
        <p:nvSpPr>
          <p:cNvPr id="42" name="PlaceHolder 2"/>
          <p:cNvSpPr>
            <a:spLocks noGrp="1"/>
          </p:cNvSpPr>
          <p:nvPr>
            <p:ph type="sldNum" idx="5"/>
          </p:nvPr>
        </p:nvSpPr>
        <p:spPr>
          <a:xfrm>
            <a:off x="838080" y="6356520"/>
            <a:ext cx="2742120" cy="363960"/>
          </a:xfrm>
          <a:prstGeom prst="rect">
            <a:avLst/>
          </a:prstGeom>
          <a:noFill/>
          <a:ln w="0">
            <a:noFill/>
          </a:ln>
        </p:spPr>
        <p:txBody>
          <a:bodyPr lIns="90000" tIns="45000" rIns="90000" bIns="45000" anchor="ctr">
            <a:noAutofit/>
          </a:bodyPr>
          <a:lstStyle>
            <a:lvl1pPr indent="0" rtl="1">
              <a:lnSpc>
                <a:spcPct val="100000"/>
              </a:lnSpc>
              <a:buNone/>
              <a:tabLst>
                <a:tab pos="0" algn="l"/>
              </a:tabLst>
              <a:defRPr lang="en-US" sz="1200" b="0" strike="noStrike" spc="-1">
                <a:solidFill>
                  <a:srgbClr val="8B8B8B"/>
                </a:solidFill>
                <a:latin typeface="Calibri"/>
              </a:defRPr>
            </a:lvl1pPr>
          </a:lstStyle>
          <a:p>
            <a:pPr indent="0" rtl="1">
              <a:lnSpc>
                <a:spcPct val="100000"/>
              </a:lnSpc>
              <a:buNone/>
              <a:tabLst>
                <a:tab pos="0" algn="l"/>
              </a:tabLst>
            </a:pPr>
            <a:fld id="{7E8F8291-2140-4490-A25C-869B8D0C89C9}"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43" name="PlaceHolder 3"/>
          <p:cNvSpPr>
            <a:spLocks noGrp="1"/>
          </p:cNvSpPr>
          <p:nvPr>
            <p:ph type="dt" idx="6"/>
          </p:nvPr>
        </p:nvSpPr>
        <p:spPr>
          <a:xfrm>
            <a:off x="8610480" y="6356520"/>
            <a:ext cx="2742120" cy="363960"/>
          </a:xfrm>
          <a:prstGeom prst="rect">
            <a:avLst/>
          </a:prstGeom>
          <a:noFill/>
          <a:ln w="0">
            <a:noFill/>
          </a:ln>
        </p:spPr>
        <p:txBody>
          <a:bodyPr lIns="90000" tIns="45000" rIns="90000" bIns="45000" anchor="ctr">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&lt;التاريخ/الوقت&gt;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ar-SA" sz="4400" b="0" strike="noStrike" spc="-1">
                <a:solidFill>
                  <a:srgbClr val="000000"/>
                </a:solidFill>
                <a:latin typeface="Arial"/>
              </a:rPr>
              <a:t>انقر لتحرير تنسيق نص العنوان</a:t>
            </a:r>
            <a:endParaRPr lang="en-US" sz="4400" b="0" strike="noStrike" spc="-1">
              <a:solidFill>
                <a:srgbClr val="000000"/>
              </a:solidFill>
              <a:latin typeface="Arial"/>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ar-SA" sz="3200" b="0" strike="noStrike" spc="-1">
                <a:solidFill>
                  <a:srgbClr val="000000"/>
                </a:solidFill>
                <a:latin typeface="Arial"/>
              </a:rPr>
              <a:t>انقر لتحرير نسَق نص المخطط</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ar-SA" sz="2800" b="0" strike="noStrike" spc="-1">
                <a:solidFill>
                  <a:srgbClr val="000000"/>
                </a:solidFill>
                <a:latin typeface="Arial"/>
              </a:rPr>
              <a:t>المستوى الثاني للمخطط</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ar-SA" sz="2400" b="0" strike="noStrike" spc="-1">
                <a:solidFill>
                  <a:srgbClr val="000000"/>
                </a:solidFill>
                <a:latin typeface="Arial"/>
              </a:rPr>
              <a:t>المستوى الثالث للمخطط</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ar-SA" sz="2000" b="0" strike="noStrike" spc="-1">
                <a:solidFill>
                  <a:srgbClr val="000000"/>
                </a:solidFill>
                <a:latin typeface="Arial"/>
              </a:rPr>
              <a:t>المستوى الرابع للمخطط</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ar-SA" sz="2000" b="0" strike="noStrike" spc="-1">
                <a:solidFill>
                  <a:srgbClr val="000000"/>
                </a:solidFill>
                <a:latin typeface="Arial"/>
              </a:rPr>
              <a:t>المستوى الخامس للمخطط</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ar-SA" sz="2000" b="0" strike="noStrike" spc="-1">
                <a:solidFill>
                  <a:srgbClr val="000000"/>
                </a:solidFill>
                <a:latin typeface="Arial"/>
              </a:rPr>
              <a:t>المستوى السادس للمخطط</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ar-SA" sz="2000" b="0" strike="noStrike" spc="-1">
                <a:solidFill>
                  <a:srgbClr val="000000"/>
                </a:solidFill>
                <a:latin typeface="Arial"/>
              </a:rPr>
              <a:t>المستوى السابع للمخطط</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22.xml"/><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slide" Target="slide19.xml"/><Relationship Id="rId10" Type="http://schemas.openxmlformats.org/officeDocument/2006/relationships/slide" Target="slide18.xml"/><Relationship Id="rId4" Type="http://schemas.openxmlformats.org/officeDocument/2006/relationships/image" Target="../media/image22.png"/><Relationship Id="rId9"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rive.google.com/file/d/1en9nNmS8tABX02sYlPlan4nmXXWwXxqo/view?usp=sharing"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drive.google.com/file/d/1G0a0PVr-ameKU0JjcWrgp7gDzhAEX-No/view?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pic>
        <p:nvPicPr>
          <p:cNvPr id="88" name="صورة 1" descr="صورة تحتوي على الخط, الرسومات, الطباعة, أسود&#10;&#10;تم إنشاء الوصف تلقائياً"/>
          <p:cNvPicPr/>
          <p:nvPr/>
        </p:nvPicPr>
        <p:blipFill>
          <a:blip r:embed="rId3"/>
          <a:stretch/>
        </p:blipFill>
        <p:spPr>
          <a:xfrm>
            <a:off x="7961040" y="745200"/>
            <a:ext cx="3844800" cy="1331640"/>
          </a:xfrm>
          <a:prstGeom prst="rect">
            <a:avLst/>
          </a:prstGeom>
          <a:ln w="0">
            <a:noFill/>
          </a:ln>
        </p:spPr>
      </p:pic>
      <p:grpSp>
        <p:nvGrpSpPr>
          <p:cNvPr id="89" name="مجموعة 3"/>
          <p:cNvGrpSpPr/>
          <p:nvPr/>
        </p:nvGrpSpPr>
        <p:grpSpPr>
          <a:xfrm>
            <a:off x="2038320" y="1800000"/>
            <a:ext cx="9480960" cy="3785040"/>
            <a:chOff x="2038320" y="1800000"/>
            <a:chExt cx="9480960" cy="3785040"/>
          </a:xfrm>
        </p:grpSpPr>
        <p:sp>
          <p:nvSpPr>
            <p:cNvPr id="90" name="مستطيل: زوايا مستديرة 4"/>
            <p:cNvSpPr/>
            <p:nvPr/>
          </p:nvSpPr>
          <p:spPr>
            <a:xfrm>
              <a:off x="4711680" y="3702960"/>
              <a:ext cx="4134240" cy="845280"/>
            </a:xfrm>
            <a:prstGeom prst="roundRect">
              <a:avLst>
                <a:gd name="adj" fmla="val 50000"/>
              </a:avLst>
            </a:prstGeom>
            <a:solidFill>
              <a:schemeClr val="bg1"/>
            </a:solidFill>
            <a:ln w="28575">
              <a:solidFill>
                <a:srgbClr val="887BB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887BB0"/>
                  </a:solidFill>
                  <a:latin typeface="Abu Dhabi Pro."/>
                  <a:cs typeface="Abu Dhabi Pro."/>
                </a:rPr>
                <a:t>الدرس الرابع</a:t>
              </a:r>
              <a:endParaRPr lang="en-US" sz="3200" b="0" strike="noStrike" spc="-1">
                <a:solidFill>
                  <a:srgbClr val="000000"/>
                </a:solidFill>
                <a:latin typeface="Arial"/>
              </a:endParaRPr>
            </a:p>
          </p:txBody>
        </p:sp>
        <p:sp>
          <p:nvSpPr>
            <p:cNvPr id="91" name="مربع نص 5"/>
            <p:cNvSpPr/>
            <p:nvPr/>
          </p:nvSpPr>
          <p:spPr>
            <a:xfrm>
              <a:off x="2875680" y="1800000"/>
              <a:ext cx="7543800" cy="286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endParaRPr lang="en-US" sz="1800" b="0" strike="noStrike" spc="-1">
                <a:solidFill>
                  <a:srgbClr val="000000"/>
                </a:solidFill>
                <a:latin typeface="Arial"/>
                <a:ea typeface="DejaVu Sans"/>
              </a:endParaRPr>
            </a:p>
          </p:txBody>
        </p:sp>
        <p:sp>
          <p:nvSpPr>
            <p:cNvPr id="92" name="مربع نص 6"/>
            <p:cNvSpPr/>
            <p:nvPr/>
          </p:nvSpPr>
          <p:spPr>
            <a:xfrm>
              <a:off x="2038320" y="4825080"/>
              <a:ext cx="9480960" cy="75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r>
                <a:rPr lang="ar-SA" sz="4400" b="0" strike="noStrike" spc="-1">
                  <a:solidFill>
                    <a:srgbClr val="887BB0"/>
                  </a:solidFill>
                  <a:latin typeface="Abu Dhabi Pro."/>
                  <a:cs typeface="Abu Dhabi Pro."/>
                </a:rPr>
                <a:t>التصميم الرقمي للمستقبل</a:t>
              </a:r>
              <a:endParaRPr lang="en-US" sz="4400" b="0" strike="noStrike" spc="-1">
                <a:solidFill>
                  <a:srgbClr val="000000"/>
                </a:solidFill>
                <a:latin typeface="Arial"/>
              </a:endParaRPr>
            </a:p>
          </p:txBody>
        </p:sp>
      </p:grpSp>
      <p:sp>
        <p:nvSpPr>
          <p:cNvPr id="93" name="Rectangle 92"/>
          <p:cNvSpPr/>
          <p:nvPr/>
        </p:nvSpPr>
        <p:spPr>
          <a:xfrm>
            <a:off x="2609280" y="2340000"/>
            <a:ext cx="8190000" cy="1039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ar-SA" sz="6600" b="0" strike="noStrike" spc="-1">
                <a:solidFill>
                  <a:srgbClr val="887BB0"/>
                </a:solidFill>
                <a:latin typeface="Abu Dhabi Pro."/>
                <a:cs typeface="Abu Dhabi Pro."/>
              </a:rPr>
              <a:t>تصميم الاتصال المرئي</a:t>
            </a:r>
            <a:endParaRPr lang="en-US" sz="66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مستطيل: زوايا مستديرة 81"/>
          <p:cNvSpPr/>
          <p:nvPr/>
        </p:nvSpPr>
        <p:spPr>
          <a:xfrm>
            <a:off x="3107520" y="370800"/>
            <a:ext cx="7692120" cy="88884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يتميز الأمن السيبراني بعدد من الخصائص</a:t>
            </a:r>
            <a:endParaRPr lang="en-US" sz="3200" b="0" strike="noStrike" spc="-1">
              <a:solidFill>
                <a:srgbClr val="000000"/>
              </a:solidFill>
              <a:latin typeface="Arial"/>
            </a:endParaRPr>
          </a:p>
        </p:txBody>
      </p:sp>
      <p:grpSp>
        <p:nvGrpSpPr>
          <p:cNvPr id="173" name="مجموعة 1"/>
          <p:cNvGrpSpPr/>
          <p:nvPr/>
        </p:nvGrpSpPr>
        <p:grpSpPr>
          <a:xfrm>
            <a:off x="9361800" y="1812600"/>
            <a:ext cx="2432880" cy="3047760"/>
            <a:chOff x="9361800" y="1812600"/>
            <a:chExt cx="2432880" cy="3047760"/>
          </a:xfrm>
        </p:grpSpPr>
        <p:grpSp>
          <p:nvGrpSpPr>
            <p:cNvPr id="174" name="Group 9"/>
            <p:cNvGrpSpPr/>
            <p:nvPr/>
          </p:nvGrpSpPr>
          <p:grpSpPr>
            <a:xfrm>
              <a:off x="9361800" y="2434680"/>
              <a:ext cx="2265480" cy="2425680"/>
              <a:chOff x="9361800" y="2434680"/>
              <a:chExt cx="2265480" cy="2425680"/>
            </a:xfrm>
          </p:grpSpPr>
          <p:sp>
            <p:nvSpPr>
              <p:cNvPr id="175" name="Rectangle: Rounded Corners 10"/>
              <p:cNvSpPr/>
              <p:nvPr/>
            </p:nvSpPr>
            <p:spPr>
              <a:xfrm flipH="1">
                <a:off x="9361440" y="2434680"/>
                <a:ext cx="2265480" cy="2218680"/>
              </a:xfrm>
              <a:prstGeom prst="roundRect">
                <a:avLst>
                  <a:gd name="adj" fmla="val 16667"/>
                </a:avLst>
              </a:prstGeom>
              <a:noFill/>
              <a:ln w="38100">
                <a:solidFill>
                  <a:srgbClr val="703B55"/>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2800" b="1" strike="noStrike" spc="-1">
                  <a:solidFill>
                    <a:srgbClr val="FFFFFF"/>
                  </a:solidFill>
                  <a:latin typeface="Calibri"/>
                  <a:ea typeface="DejaVu Sans"/>
                </a:endParaRPr>
              </a:p>
            </p:txBody>
          </p:sp>
          <p:cxnSp>
            <p:nvCxnSpPr>
              <p:cNvPr id="176" name="Straight Connector 11"/>
              <p:cNvCxnSpPr/>
              <p:nvPr/>
            </p:nvCxnSpPr>
            <p:spPr>
              <a:xfrm>
                <a:off x="9477000" y="4858920"/>
                <a:ext cx="2064240" cy="1800"/>
              </a:xfrm>
              <a:prstGeom prst="straightConnector1">
                <a:avLst/>
              </a:prstGeom>
              <a:ln w="28575">
                <a:solidFill>
                  <a:srgbClr val="703B55"/>
                </a:solidFill>
                <a:prstDash val="lgDash"/>
                <a:miter/>
              </a:ln>
            </p:spPr>
          </p:cxnSp>
        </p:grpSp>
        <p:sp>
          <p:nvSpPr>
            <p:cNvPr id="177" name="Google Shape;1784;p42"/>
            <p:cNvSpPr/>
            <p:nvPr/>
          </p:nvSpPr>
          <p:spPr>
            <a:xfrm>
              <a:off x="11289960" y="1895400"/>
              <a:ext cx="473760" cy="1240200"/>
            </a:xfrm>
            <a:custGeom>
              <a:avLst/>
              <a:gdLst>
                <a:gd name="textAreaLeft" fmla="*/ 0 w 473760"/>
                <a:gd name="textAreaRight" fmla="*/ 474840 w 473760"/>
                <a:gd name="textAreaTop" fmla="*/ 0 h 1240200"/>
                <a:gd name="textAreaBottom" fmla="*/ 1241640 h 1240200"/>
              </a:gdLst>
              <a:ahLst/>
              <a:cxnLst/>
              <a:rect l="textAreaLeft" t="textAreaTop" r="textAreaRight" b="textAreaBottom"/>
              <a:pathLst>
                <a:path w="11741" h="15001">
                  <a:moveTo>
                    <a:pt x="5287" y="3482"/>
                  </a:moveTo>
                  <a:lnTo>
                    <a:pt x="6549" y="4221"/>
                  </a:lnTo>
                  <a:lnTo>
                    <a:pt x="6323" y="8709"/>
                  </a:lnTo>
                  <a:lnTo>
                    <a:pt x="5477" y="8221"/>
                  </a:lnTo>
                  <a:lnTo>
                    <a:pt x="5287" y="3482"/>
                  </a:lnTo>
                  <a:close/>
                  <a:moveTo>
                    <a:pt x="5558" y="9198"/>
                  </a:moveTo>
                  <a:cubicBezTo>
                    <a:pt x="5657" y="9198"/>
                    <a:pt x="5770" y="9232"/>
                    <a:pt x="5894" y="9305"/>
                  </a:cubicBezTo>
                  <a:cubicBezTo>
                    <a:pt x="6299" y="9531"/>
                    <a:pt x="6573" y="10043"/>
                    <a:pt x="6561" y="10459"/>
                  </a:cubicBezTo>
                  <a:cubicBezTo>
                    <a:pt x="6561" y="10761"/>
                    <a:pt x="6419" y="10939"/>
                    <a:pt x="6203" y="10939"/>
                  </a:cubicBezTo>
                  <a:cubicBezTo>
                    <a:pt x="6111" y="10939"/>
                    <a:pt x="6007" y="10907"/>
                    <a:pt x="5894" y="10840"/>
                  </a:cubicBezTo>
                  <a:cubicBezTo>
                    <a:pt x="5489" y="10602"/>
                    <a:pt x="5192" y="10102"/>
                    <a:pt x="5192" y="9662"/>
                  </a:cubicBezTo>
                  <a:cubicBezTo>
                    <a:pt x="5192" y="9372"/>
                    <a:pt x="5335" y="9198"/>
                    <a:pt x="5558" y="9198"/>
                  </a:cubicBezTo>
                  <a:close/>
                  <a:moveTo>
                    <a:pt x="5645" y="1"/>
                  </a:moveTo>
                  <a:cubicBezTo>
                    <a:pt x="5540" y="1"/>
                    <a:pt x="5450" y="44"/>
                    <a:pt x="5382" y="125"/>
                  </a:cubicBezTo>
                  <a:lnTo>
                    <a:pt x="96" y="7542"/>
                  </a:lnTo>
                  <a:cubicBezTo>
                    <a:pt x="1" y="7685"/>
                    <a:pt x="1" y="7935"/>
                    <a:pt x="96" y="8221"/>
                  </a:cubicBezTo>
                  <a:cubicBezTo>
                    <a:pt x="203" y="8495"/>
                    <a:pt x="393" y="8733"/>
                    <a:pt x="608" y="8864"/>
                  </a:cubicBezTo>
                  <a:lnTo>
                    <a:pt x="11097" y="14924"/>
                  </a:lnTo>
                  <a:cubicBezTo>
                    <a:pt x="11190" y="14976"/>
                    <a:pt x="11278" y="15000"/>
                    <a:pt x="11358" y="15000"/>
                  </a:cubicBezTo>
                  <a:cubicBezTo>
                    <a:pt x="11463" y="15000"/>
                    <a:pt x="11553" y="14958"/>
                    <a:pt x="11621" y="14877"/>
                  </a:cubicBezTo>
                  <a:cubicBezTo>
                    <a:pt x="11740" y="14722"/>
                    <a:pt x="11740" y="14472"/>
                    <a:pt x="11633" y="14186"/>
                  </a:cubicBezTo>
                  <a:lnTo>
                    <a:pt x="6418" y="720"/>
                  </a:lnTo>
                  <a:cubicBezTo>
                    <a:pt x="6311" y="434"/>
                    <a:pt x="6120" y="220"/>
                    <a:pt x="5906" y="77"/>
                  </a:cubicBezTo>
                  <a:cubicBezTo>
                    <a:pt x="5813" y="26"/>
                    <a:pt x="5725" y="1"/>
                    <a:pt x="5645" y="1"/>
                  </a:cubicBezTo>
                  <a:close/>
                </a:path>
              </a:pathLst>
            </a:custGeom>
            <a:solidFill>
              <a:srgbClr val="E0E0E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78" name="Google Shape;1785;p42"/>
            <p:cNvSpPr/>
            <p:nvPr/>
          </p:nvSpPr>
          <p:spPr>
            <a:xfrm>
              <a:off x="11259360" y="1812600"/>
              <a:ext cx="535320" cy="1407240"/>
            </a:xfrm>
            <a:custGeom>
              <a:avLst/>
              <a:gdLst>
                <a:gd name="textAreaLeft" fmla="*/ 0 w 535320"/>
                <a:gd name="textAreaRight" fmla="*/ 536400 w 535320"/>
                <a:gd name="textAreaTop" fmla="*/ 0 h 1407240"/>
                <a:gd name="textAreaBottom" fmla="*/ 1408680 h 1407240"/>
              </a:gdLst>
              <a:ahLst/>
              <a:cxnLst/>
              <a:rect l="textAreaLeft" t="textAreaTop" r="textAreaRight" b="textAreaBottom"/>
              <a:pathLst>
                <a:path w="13265" h="17017">
                  <a:moveTo>
                    <a:pt x="6411" y="1003"/>
                  </a:moveTo>
                  <a:cubicBezTo>
                    <a:pt x="6491" y="1003"/>
                    <a:pt x="6582" y="1028"/>
                    <a:pt x="6680" y="1079"/>
                  </a:cubicBezTo>
                  <a:cubicBezTo>
                    <a:pt x="6894" y="1198"/>
                    <a:pt x="7085" y="1436"/>
                    <a:pt x="7192" y="1722"/>
                  </a:cubicBezTo>
                  <a:lnTo>
                    <a:pt x="12407" y="15188"/>
                  </a:lnTo>
                  <a:cubicBezTo>
                    <a:pt x="12502" y="15474"/>
                    <a:pt x="12502" y="15724"/>
                    <a:pt x="12395" y="15879"/>
                  </a:cubicBezTo>
                  <a:cubicBezTo>
                    <a:pt x="12334" y="15960"/>
                    <a:pt x="12246" y="16002"/>
                    <a:pt x="12141" y="16002"/>
                  </a:cubicBezTo>
                  <a:cubicBezTo>
                    <a:pt x="12060" y="16002"/>
                    <a:pt x="11969" y="15978"/>
                    <a:pt x="11871" y="15926"/>
                  </a:cubicBezTo>
                  <a:lnTo>
                    <a:pt x="1382" y="9866"/>
                  </a:lnTo>
                  <a:cubicBezTo>
                    <a:pt x="1179" y="9747"/>
                    <a:pt x="977" y="9509"/>
                    <a:pt x="882" y="9223"/>
                  </a:cubicBezTo>
                  <a:cubicBezTo>
                    <a:pt x="774" y="8937"/>
                    <a:pt x="774" y="8687"/>
                    <a:pt x="882" y="8544"/>
                  </a:cubicBezTo>
                  <a:lnTo>
                    <a:pt x="6156" y="1127"/>
                  </a:lnTo>
                  <a:cubicBezTo>
                    <a:pt x="6217" y="1046"/>
                    <a:pt x="6305" y="1003"/>
                    <a:pt x="6411" y="1003"/>
                  </a:cubicBezTo>
                  <a:close/>
                  <a:moveTo>
                    <a:pt x="6049" y="1"/>
                  </a:moveTo>
                  <a:cubicBezTo>
                    <a:pt x="5815" y="1"/>
                    <a:pt x="5615" y="96"/>
                    <a:pt x="5477" y="293"/>
                  </a:cubicBezTo>
                  <a:lnTo>
                    <a:pt x="191" y="7711"/>
                  </a:lnTo>
                  <a:cubicBezTo>
                    <a:pt x="72" y="7890"/>
                    <a:pt x="1" y="8104"/>
                    <a:pt x="1" y="8390"/>
                  </a:cubicBezTo>
                  <a:lnTo>
                    <a:pt x="1" y="8402"/>
                  </a:lnTo>
                  <a:cubicBezTo>
                    <a:pt x="1" y="8675"/>
                    <a:pt x="60" y="8973"/>
                    <a:pt x="179" y="9283"/>
                  </a:cubicBezTo>
                  <a:cubicBezTo>
                    <a:pt x="417" y="9926"/>
                    <a:pt x="858" y="10473"/>
                    <a:pt x="1358" y="10759"/>
                  </a:cubicBezTo>
                  <a:lnTo>
                    <a:pt x="6609" y="13795"/>
                  </a:lnTo>
                  <a:lnTo>
                    <a:pt x="11859" y="16831"/>
                  </a:lnTo>
                  <a:cubicBezTo>
                    <a:pt x="12083" y="16954"/>
                    <a:pt x="12295" y="17017"/>
                    <a:pt x="12484" y="17017"/>
                  </a:cubicBezTo>
                  <a:cubicBezTo>
                    <a:pt x="12716" y="17017"/>
                    <a:pt x="12912" y="16921"/>
                    <a:pt x="13050" y="16724"/>
                  </a:cubicBezTo>
                  <a:cubicBezTo>
                    <a:pt x="13169" y="16545"/>
                    <a:pt x="13252" y="16307"/>
                    <a:pt x="13252" y="16045"/>
                  </a:cubicBezTo>
                  <a:cubicBezTo>
                    <a:pt x="13264" y="15760"/>
                    <a:pt x="13205" y="15450"/>
                    <a:pt x="13062" y="15129"/>
                  </a:cubicBezTo>
                  <a:lnTo>
                    <a:pt x="7847" y="1663"/>
                  </a:lnTo>
                  <a:cubicBezTo>
                    <a:pt x="7609" y="1020"/>
                    <a:pt x="7156" y="472"/>
                    <a:pt x="6668" y="186"/>
                  </a:cubicBezTo>
                  <a:cubicBezTo>
                    <a:pt x="6449" y="64"/>
                    <a:pt x="6238" y="1"/>
                    <a:pt x="6049" y="1"/>
                  </a:cubicBez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79" name="Google Shape;1786;p42"/>
            <p:cNvSpPr/>
            <p:nvPr/>
          </p:nvSpPr>
          <p:spPr>
            <a:xfrm>
              <a:off x="11503080" y="2184840"/>
              <a:ext cx="50760" cy="429840"/>
            </a:xfrm>
            <a:custGeom>
              <a:avLst/>
              <a:gdLst>
                <a:gd name="textAreaLeft" fmla="*/ 0 w 50760"/>
                <a:gd name="textAreaRight" fmla="*/ 51840 w 50760"/>
                <a:gd name="textAreaTop" fmla="*/ 0 h 429840"/>
                <a:gd name="textAreaBottom" fmla="*/ 431280 h 429840"/>
              </a:gdLst>
              <a:ahLst/>
              <a:cxnLst/>
              <a:rect l="textAreaLeft" t="textAreaTop" r="textAreaRight" b="textAreaBottom"/>
              <a:pathLst>
                <a:path w="1286" h="5216">
                  <a:moveTo>
                    <a:pt x="0" y="0"/>
                  </a:moveTo>
                  <a:lnTo>
                    <a:pt x="191" y="4727"/>
                  </a:lnTo>
                  <a:lnTo>
                    <a:pt x="1048" y="5215"/>
                  </a:lnTo>
                  <a:lnTo>
                    <a:pt x="1286" y="727"/>
                  </a:lnTo>
                  <a:lnTo>
                    <a:pt x="0" y="0"/>
                  </a:ln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105480" rIns="90000" bIns="10548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80" name="Google Shape;1787;p42"/>
            <p:cNvSpPr/>
            <p:nvPr/>
          </p:nvSpPr>
          <p:spPr>
            <a:xfrm>
              <a:off x="11499840" y="2657520"/>
              <a:ext cx="54720" cy="142920"/>
            </a:xfrm>
            <a:custGeom>
              <a:avLst/>
              <a:gdLst>
                <a:gd name="textAreaLeft" fmla="*/ 0 w 54720"/>
                <a:gd name="textAreaRight" fmla="*/ 55800 w 54720"/>
                <a:gd name="textAreaTop" fmla="*/ 0 h 142920"/>
                <a:gd name="textAreaBottom" fmla="*/ 144360 h 142920"/>
              </a:gdLst>
              <a:ahLst/>
              <a:cxnLst/>
              <a:rect l="textAreaLeft" t="textAreaTop" r="textAreaRight" b="textAreaBottom"/>
              <a:pathLst>
                <a:path w="1382" h="1743">
                  <a:moveTo>
                    <a:pt x="367" y="1"/>
                  </a:moveTo>
                  <a:cubicBezTo>
                    <a:pt x="144" y="1"/>
                    <a:pt x="1" y="175"/>
                    <a:pt x="1" y="465"/>
                  </a:cubicBezTo>
                  <a:cubicBezTo>
                    <a:pt x="1" y="905"/>
                    <a:pt x="286" y="1405"/>
                    <a:pt x="703" y="1643"/>
                  </a:cubicBezTo>
                  <a:cubicBezTo>
                    <a:pt x="824" y="1711"/>
                    <a:pt x="933" y="1742"/>
                    <a:pt x="1026" y="1742"/>
                  </a:cubicBezTo>
                  <a:cubicBezTo>
                    <a:pt x="1247" y="1742"/>
                    <a:pt x="1382" y="1567"/>
                    <a:pt x="1382" y="1274"/>
                  </a:cubicBezTo>
                  <a:cubicBezTo>
                    <a:pt x="1382" y="846"/>
                    <a:pt x="1108" y="334"/>
                    <a:pt x="703" y="108"/>
                  </a:cubicBezTo>
                  <a:cubicBezTo>
                    <a:pt x="579" y="35"/>
                    <a:pt x="466" y="1"/>
                    <a:pt x="367" y="1"/>
                  </a:cubicBez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81" name="TextBox 14"/>
            <p:cNvSpPr/>
            <p:nvPr/>
          </p:nvSpPr>
          <p:spPr>
            <a:xfrm>
              <a:off x="9477000" y="2626560"/>
              <a:ext cx="204192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50000"/>
                </a:lnSpc>
                <a:spcAft>
                  <a:spcPts val="799"/>
                </a:spcAft>
                <a:tabLst>
                  <a:tab pos="0" algn="l"/>
                </a:tabLst>
              </a:pPr>
              <a:r>
                <a:rPr lang="ar-SA" sz="2000" b="1" strike="noStrike" spc="-1">
                  <a:solidFill>
                    <a:srgbClr val="5D3147"/>
                  </a:solidFill>
                  <a:latin typeface="Calibri"/>
                  <a:cs typeface="Calibri"/>
                </a:rPr>
                <a:t>إكتشاف الجرائم الالكترونية وتعقب أثرها</a:t>
              </a:r>
              <a:endParaRPr lang="en-US" sz="2000" b="0" strike="noStrike" spc="-1">
                <a:solidFill>
                  <a:srgbClr val="000000"/>
                </a:solidFill>
                <a:latin typeface="Arial"/>
              </a:endParaRPr>
            </a:p>
          </p:txBody>
        </p:sp>
      </p:grpSp>
      <p:grpSp>
        <p:nvGrpSpPr>
          <p:cNvPr id="182" name="مجموعة 10"/>
          <p:cNvGrpSpPr/>
          <p:nvPr/>
        </p:nvGrpSpPr>
        <p:grpSpPr>
          <a:xfrm>
            <a:off x="6442920" y="1812600"/>
            <a:ext cx="2432520" cy="3047760"/>
            <a:chOff x="6442920" y="1812600"/>
            <a:chExt cx="2432520" cy="3047760"/>
          </a:xfrm>
        </p:grpSpPr>
        <p:grpSp>
          <p:nvGrpSpPr>
            <p:cNvPr id="183" name="Group 9"/>
            <p:cNvGrpSpPr/>
            <p:nvPr/>
          </p:nvGrpSpPr>
          <p:grpSpPr>
            <a:xfrm>
              <a:off x="6442920" y="2434680"/>
              <a:ext cx="2265480" cy="2425680"/>
              <a:chOff x="6442920" y="2434680"/>
              <a:chExt cx="2265480" cy="2425680"/>
            </a:xfrm>
          </p:grpSpPr>
          <p:sp>
            <p:nvSpPr>
              <p:cNvPr id="184" name="Rectangle: Rounded Corners 10"/>
              <p:cNvSpPr/>
              <p:nvPr/>
            </p:nvSpPr>
            <p:spPr>
              <a:xfrm flipH="1">
                <a:off x="6442560" y="2434680"/>
                <a:ext cx="2265480" cy="2219400"/>
              </a:xfrm>
              <a:prstGeom prst="roundRect">
                <a:avLst>
                  <a:gd name="adj" fmla="val 16667"/>
                </a:avLst>
              </a:prstGeom>
              <a:noFill/>
              <a:ln w="38100">
                <a:solidFill>
                  <a:srgbClr val="703B55"/>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2800" b="1" strike="noStrike" spc="-1">
                  <a:solidFill>
                    <a:srgbClr val="FFFFFF"/>
                  </a:solidFill>
                  <a:latin typeface="Calibri"/>
                  <a:ea typeface="DejaVu Sans"/>
                </a:endParaRPr>
              </a:p>
            </p:txBody>
          </p:sp>
          <p:cxnSp>
            <p:nvCxnSpPr>
              <p:cNvPr id="185" name="Straight Connector 11"/>
              <p:cNvCxnSpPr/>
              <p:nvPr/>
            </p:nvCxnSpPr>
            <p:spPr>
              <a:xfrm>
                <a:off x="6557760" y="4859280"/>
                <a:ext cx="2064240" cy="1440"/>
              </a:xfrm>
              <a:prstGeom prst="straightConnector1">
                <a:avLst/>
              </a:prstGeom>
              <a:ln w="28575">
                <a:solidFill>
                  <a:srgbClr val="703B55"/>
                </a:solidFill>
                <a:prstDash val="lgDash"/>
                <a:miter/>
              </a:ln>
            </p:spPr>
          </p:cxnSp>
        </p:grpSp>
        <p:sp>
          <p:nvSpPr>
            <p:cNvPr id="186" name="Google Shape;1784;p42"/>
            <p:cNvSpPr/>
            <p:nvPr/>
          </p:nvSpPr>
          <p:spPr>
            <a:xfrm>
              <a:off x="8371080" y="1895760"/>
              <a:ext cx="473760" cy="1240560"/>
            </a:xfrm>
            <a:custGeom>
              <a:avLst/>
              <a:gdLst>
                <a:gd name="textAreaLeft" fmla="*/ 0 w 473760"/>
                <a:gd name="textAreaRight" fmla="*/ 474840 w 473760"/>
                <a:gd name="textAreaTop" fmla="*/ 0 h 1240560"/>
                <a:gd name="textAreaBottom" fmla="*/ 1242000 h 1240560"/>
              </a:gdLst>
              <a:ahLst/>
              <a:cxnLst/>
              <a:rect l="textAreaLeft" t="textAreaTop" r="textAreaRight" b="textAreaBottom"/>
              <a:pathLst>
                <a:path w="11741" h="15001">
                  <a:moveTo>
                    <a:pt x="5287" y="3482"/>
                  </a:moveTo>
                  <a:lnTo>
                    <a:pt x="6549" y="4221"/>
                  </a:lnTo>
                  <a:lnTo>
                    <a:pt x="6323" y="8709"/>
                  </a:lnTo>
                  <a:lnTo>
                    <a:pt x="5477" y="8221"/>
                  </a:lnTo>
                  <a:lnTo>
                    <a:pt x="5287" y="3482"/>
                  </a:lnTo>
                  <a:close/>
                  <a:moveTo>
                    <a:pt x="5558" y="9198"/>
                  </a:moveTo>
                  <a:cubicBezTo>
                    <a:pt x="5657" y="9198"/>
                    <a:pt x="5770" y="9232"/>
                    <a:pt x="5894" y="9305"/>
                  </a:cubicBezTo>
                  <a:cubicBezTo>
                    <a:pt x="6299" y="9531"/>
                    <a:pt x="6573" y="10043"/>
                    <a:pt x="6561" y="10459"/>
                  </a:cubicBezTo>
                  <a:cubicBezTo>
                    <a:pt x="6561" y="10761"/>
                    <a:pt x="6419" y="10939"/>
                    <a:pt x="6203" y="10939"/>
                  </a:cubicBezTo>
                  <a:cubicBezTo>
                    <a:pt x="6111" y="10939"/>
                    <a:pt x="6007" y="10907"/>
                    <a:pt x="5894" y="10840"/>
                  </a:cubicBezTo>
                  <a:cubicBezTo>
                    <a:pt x="5489" y="10602"/>
                    <a:pt x="5192" y="10102"/>
                    <a:pt x="5192" y="9662"/>
                  </a:cubicBezTo>
                  <a:cubicBezTo>
                    <a:pt x="5192" y="9372"/>
                    <a:pt x="5335" y="9198"/>
                    <a:pt x="5558" y="9198"/>
                  </a:cubicBezTo>
                  <a:close/>
                  <a:moveTo>
                    <a:pt x="5645" y="1"/>
                  </a:moveTo>
                  <a:cubicBezTo>
                    <a:pt x="5540" y="1"/>
                    <a:pt x="5450" y="44"/>
                    <a:pt x="5382" y="125"/>
                  </a:cubicBezTo>
                  <a:lnTo>
                    <a:pt x="96" y="7542"/>
                  </a:lnTo>
                  <a:cubicBezTo>
                    <a:pt x="1" y="7685"/>
                    <a:pt x="1" y="7935"/>
                    <a:pt x="96" y="8221"/>
                  </a:cubicBezTo>
                  <a:cubicBezTo>
                    <a:pt x="203" y="8495"/>
                    <a:pt x="393" y="8733"/>
                    <a:pt x="608" y="8864"/>
                  </a:cubicBezTo>
                  <a:lnTo>
                    <a:pt x="11097" y="14924"/>
                  </a:lnTo>
                  <a:cubicBezTo>
                    <a:pt x="11190" y="14976"/>
                    <a:pt x="11278" y="15000"/>
                    <a:pt x="11358" y="15000"/>
                  </a:cubicBezTo>
                  <a:cubicBezTo>
                    <a:pt x="11463" y="15000"/>
                    <a:pt x="11553" y="14958"/>
                    <a:pt x="11621" y="14877"/>
                  </a:cubicBezTo>
                  <a:cubicBezTo>
                    <a:pt x="11740" y="14722"/>
                    <a:pt x="11740" y="14472"/>
                    <a:pt x="11633" y="14186"/>
                  </a:cubicBezTo>
                  <a:lnTo>
                    <a:pt x="6418" y="720"/>
                  </a:lnTo>
                  <a:cubicBezTo>
                    <a:pt x="6311" y="434"/>
                    <a:pt x="6120" y="220"/>
                    <a:pt x="5906" y="77"/>
                  </a:cubicBezTo>
                  <a:cubicBezTo>
                    <a:pt x="5813" y="26"/>
                    <a:pt x="5725" y="1"/>
                    <a:pt x="5645" y="1"/>
                  </a:cubicBezTo>
                  <a:close/>
                </a:path>
              </a:pathLst>
            </a:custGeom>
            <a:solidFill>
              <a:srgbClr val="E0E0E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87" name="Google Shape;1785;p42"/>
            <p:cNvSpPr/>
            <p:nvPr/>
          </p:nvSpPr>
          <p:spPr>
            <a:xfrm>
              <a:off x="8340120" y="1812600"/>
              <a:ext cx="535320" cy="1407600"/>
            </a:xfrm>
            <a:custGeom>
              <a:avLst/>
              <a:gdLst>
                <a:gd name="textAreaLeft" fmla="*/ 0 w 535320"/>
                <a:gd name="textAreaRight" fmla="*/ 536400 w 535320"/>
                <a:gd name="textAreaTop" fmla="*/ 0 h 1407600"/>
                <a:gd name="textAreaBottom" fmla="*/ 1409040 h 1407600"/>
              </a:gdLst>
              <a:ahLst/>
              <a:cxnLst/>
              <a:rect l="textAreaLeft" t="textAreaTop" r="textAreaRight" b="textAreaBottom"/>
              <a:pathLst>
                <a:path w="13265" h="17017">
                  <a:moveTo>
                    <a:pt x="6411" y="1003"/>
                  </a:moveTo>
                  <a:cubicBezTo>
                    <a:pt x="6491" y="1003"/>
                    <a:pt x="6582" y="1028"/>
                    <a:pt x="6680" y="1079"/>
                  </a:cubicBezTo>
                  <a:cubicBezTo>
                    <a:pt x="6894" y="1198"/>
                    <a:pt x="7085" y="1436"/>
                    <a:pt x="7192" y="1722"/>
                  </a:cubicBezTo>
                  <a:lnTo>
                    <a:pt x="12407" y="15188"/>
                  </a:lnTo>
                  <a:cubicBezTo>
                    <a:pt x="12502" y="15474"/>
                    <a:pt x="12502" y="15724"/>
                    <a:pt x="12395" y="15879"/>
                  </a:cubicBezTo>
                  <a:cubicBezTo>
                    <a:pt x="12334" y="15960"/>
                    <a:pt x="12246" y="16002"/>
                    <a:pt x="12141" y="16002"/>
                  </a:cubicBezTo>
                  <a:cubicBezTo>
                    <a:pt x="12060" y="16002"/>
                    <a:pt x="11969" y="15978"/>
                    <a:pt x="11871" y="15926"/>
                  </a:cubicBezTo>
                  <a:lnTo>
                    <a:pt x="1382" y="9866"/>
                  </a:lnTo>
                  <a:cubicBezTo>
                    <a:pt x="1179" y="9747"/>
                    <a:pt x="977" y="9509"/>
                    <a:pt x="882" y="9223"/>
                  </a:cubicBezTo>
                  <a:cubicBezTo>
                    <a:pt x="774" y="8937"/>
                    <a:pt x="774" y="8687"/>
                    <a:pt x="882" y="8544"/>
                  </a:cubicBezTo>
                  <a:lnTo>
                    <a:pt x="6156" y="1127"/>
                  </a:lnTo>
                  <a:cubicBezTo>
                    <a:pt x="6217" y="1046"/>
                    <a:pt x="6305" y="1003"/>
                    <a:pt x="6411" y="1003"/>
                  </a:cubicBezTo>
                  <a:close/>
                  <a:moveTo>
                    <a:pt x="6049" y="1"/>
                  </a:moveTo>
                  <a:cubicBezTo>
                    <a:pt x="5815" y="1"/>
                    <a:pt x="5615" y="96"/>
                    <a:pt x="5477" y="293"/>
                  </a:cubicBezTo>
                  <a:lnTo>
                    <a:pt x="191" y="7711"/>
                  </a:lnTo>
                  <a:cubicBezTo>
                    <a:pt x="72" y="7890"/>
                    <a:pt x="1" y="8104"/>
                    <a:pt x="1" y="8390"/>
                  </a:cubicBezTo>
                  <a:lnTo>
                    <a:pt x="1" y="8402"/>
                  </a:lnTo>
                  <a:cubicBezTo>
                    <a:pt x="1" y="8675"/>
                    <a:pt x="60" y="8973"/>
                    <a:pt x="179" y="9283"/>
                  </a:cubicBezTo>
                  <a:cubicBezTo>
                    <a:pt x="417" y="9926"/>
                    <a:pt x="858" y="10473"/>
                    <a:pt x="1358" y="10759"/>
                  </a:cubicBezTo>
                  <a:lnTo>
                    <a:pt x="6609" y="13795"/>
                  </a:lnTo>
                  <a:lnTo>
                    <a:pt x="11859" y="16831"/>
                  </a:lnTo>
                  <a:cubicBezTo>
                    <a:pt x="12083" y="16954"/>
                    <a:pt x="12295" y="17017"/>
                    <a:pt x="12484" y="17017"/>
                  </a:cubicBezTo>
                  <a:cubicBezTo>
                    <a:pt x="12716" y="17017"/>
                    <a:pt x="12912" y="16921"/>
                    <a:pt x="13050" y="16724"/>
                  </a:cubicBezTo>
                  <a:cubicBezTo>
                    <a:pt x="13169" y="16545"/>
                    <a:pt x="13252" y="16307"/>
                    <a:pt x="13252" y="16045"/>
                  </a:cubicBezTo>
                  <a:cubicBezTo>
                    <a:pt x="13264" y="15760"/>
                    <a:pt x="13205" y="15450"/>
                    <a:pt x="13062" y="15129"/>
                  </a:cubicBezTo>
                  <a:lnTo>
                    <a:pt x="7847" y="1663"/>
                  </a:lnTo>
                  <a:cubicBezTo>
                    <a:pt x="7609" y="1020"/>
                    <a:pt x="7156" y="472"/>
                    <a:pt x="6668" y="186"/>
                  </a:cubicBezTo>
                  <a:cubicBezTo>
                    <a:pt x="6449" y="64"/>
                    <a:pt x="6238" y="1"/>
                    <a:pt x="6049" y="1"/>
                  </a:cubicBez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88" name="Google Shape;1786;p42"/>
            <p:cNvSpPr/>
            <p:nvPr/>
          </p:nvSpPr>
          <p:spPr>
            <a:xfrm>
              <a:off x="8583840" y="2184840"/>
              <a:ext cx="50760" cy="430200"/>
            </a:xfrm>
            <a:custGeom>
              <a:avLst/>
              <a:gdLst>
                <a:gd name="textAreaLeft" fmla="*/ 0 w 50760"/>
                <a:gd name="textAreaRight" fmla="*/ 51840 w 50760"/>
                <a:gd name="textAreaTop" fmla="*/ 0 h 430200"/>
                <a:gd name="textAreaBottom" fmla="*/ 431640 h 430200"/>
              </a:gdLst>
              <a:ahLst/>
              <a:cxnLst/>
              <a:rect l="textAreaLeft" t="textAreaTop" r="textAreaRight" b="textAreaBottom"/>
              <a:pathLst>
                <a:path w="1286" h="5216">
                  <a:moveTo>
                    <a:pt x="0" y="0"/>
                  </a:moveTo>
                  <a:lnTo>
                    <a:pt x="191" y="4727"/>
                  </a:lnTo>
                  <a:lnTo>
                    <a:pt x="1048" y="5215"/>
                  </a:lnTo>
                  <a:lnTo>
                    <a:pt x="1286" y="727"/>
                  </a:lnTo>
                  <a:lnTo>
                    <a:pt x="0" y="0"/>
                  </a:ln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105480" rIns="90000" bIns="10548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89" name="Google Shape;1787;p42"/>
            <p:cNvSpPr/>
            <p:nvPr/>
          </p:nvSpPr>
          <p:spPr>
            <a:xfrm>
              <a:off x="8580960" y="2657160"/>
              <a:ext cx="54720" cy="142920"/>
            </a:xfrm>
            <a:custGeom>
              <a:avLst/>
              <a:gdLst>
                <a:gd name="textAreaLeft" fmla="*/ 0 w 54720"/>
                <a:gd name="textAreaRight" fmla="*/ 55800 w 54720"/>
                <a:gd name="textAreaTop" fmla="*/ 0 h 142920"/>
                <a:gd name="textAreaBottom" fmla="*/ 144360 h 142920"/>
              </a:gdLst>
              <a:ahLst/>
              <a:cxnLst/>
              <a:rect l="textAreaLeft" t="textAreaTop" r="textAreaRight" b="textAreaBottom"/>
              <a:pathLst>
                <a:path w="1382" h="1743">
                  <a:moveTo>
                    <a:pt x="367" y="1"/>
                  </a:moveTo>
                  <a:cubicBezTo>
                    <a:pt x="144" y="1"/>
                    <a:pt x="1" y="175"/>
                    <a:pt x="1" y="465"/>
                  </a:cubicBezTo>
                  <a:cubicBezTo>
                    <a:pt x="1" y="905"/>
                    <a:pt x="286" y="1405"/>
                    <a:pt x="703" y="1643"/>
                  </a:cubicBezTo>
                  <a:cubicBezTo>
                    <a:pt x="824" y="1711"/>
                    <a:pt x="933" y="1742"/>
                    <a:pt x="1026" y="1742"/>
                  </a:cubicBezTo>
                  <a:cubicBezTo>
                    <a:pt x="1247" y="1742"/>
                    <a:pt x="1382" y="1567"/>
                    <a:pt x="1382" y="1274"/>
                  </a:cubicBezTo>
                  <a:cubicBezTo>
                    <a:pt x="1382" y="846"/>
                    <a:pt x="1108" y="334"/>
                    <a:pt x="703" y="108"/>
                  </a:cubicBezTo>
                  <a:cubicBezTo>
                    <a:pt x="579" y="35"/>
                    <a:pt x="466" y="1"/>
                    <a:pt x="367" y="1"/>
                  </a:cubicBez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90" name="TextBox 14"/>
            <p:cNvSpPr/>
            <p:nvPr/>
          </p:nvSpPr>
          <p:spPr>
            <a:xfrm>
              <a:off x="6558120" y="2626920"/>
              <a:ext cx="204192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50000"/>
                </a:lnSpc>
                <a:spcAft>
                  <a:spcPts val="799"/>
                </a:spcAft>
                <a:tabLst>
                  <a:tab pos="0" algn="l"/>
                </a:tabLst>
              </a:pPr>
              <a:r>
                <a:rPr lang="ar-SA" sz="2000" b="1" strike="noStrike" spc="-1">
                  <a:solidFill>
                    <a:srgbClr val="5D3147"/>
                  </a:solidFill>
                  <a:latin typeface="Calibri"/>
                  <a:cs typeface="Calibri"/>
                </a:rPr>
                <a:t>استخدام تقنيات حديثة تمتاز بالسرعة والجودة</a:t>
              </a:r>
              <a:endParaRPr lang="en-US" sz="2000" b="0" strike="noStrike" spc="-1">
                <a:solidFill>
                  <a:srgbClr val="000000"/>
                </a:solidFill>
                <a:latin typeface="Arial"/>
              </a:endParaRPr>
            </a:p>
          </p:txBody>
        </p:sp>
      </p:grpSp>
      <p:grpSp>
        <p:nvGrpSpPr>
          <p:cNvPr id="191" name="مجموعة 19"/>
          <p:cNvGrpSpPr/>
          <p:nvPr/>
        </p:nvGrpSpPr>
        <p:grpSpPr>
          <a:xfrm>
            <a:off x="3523680" y="1812600"/>
            <a:ext cx="2432880" cy="3047760"/>
            <a:chOff x="3523680" y="1812600"/>
            <a:chExt cx="2432880" cy="3047760"/>
          </a:xfrm>
        </p:grpSpPr>
        <p:grpSp>
          <p:nvGrpSpPr>
            <p:cNvPr id="192" name="Group 9"/>
            <p:cNvGrpSpPr/>
            <p:nvPr/>
          </p:nvGrpSpPr>
          <p:grpSpPr>
            <a:xfrm>
              <a:off x="3523680" y="2434680"/>
              <a:ext cx="2265480" cy="2425680"/>
              <a:chOff x="3523680" y="2434680"/>
              <a:chExt cx="2265480" cy="2425680"/>
            </a:xfrm>
          </p:grpSpPr>
          <p:sp>
            <p:nvSpPr>
              <p:cNvPr id="193" name="Rectangle: Rounded Corners 10"/>
              <p:cNvSpPr/>
              <p:nvPr/>
            </p:nvSpPr>
            <p:spPr>
              <a:xfrm flipH="1">
                <a:off x="3523320" y="2434680"/>
                <a:ext cx="2265480" cy="2219040"/>
              </a:xfrm>
              <a:prstGeom prst="roundRect">
                <a:avLst>
                  <a:gd name="adj" fmla="val 16667"/>
                </a:avLst>
              </a:prstGeom>
              <a:noFill/>
              <a:ln w="38100">
                <a:solidFill>
                  <a:srgbClr val="703B55"/>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2800" b="1" strike="noStrike" spc="-1">
                  <a:solidFill>
                    <a:srgbClr val="FFFFFF"/>
                  </a:solidFill>
                  <a:latin typeface="Calibri"/>
                  <a:ea typeface="DejaVu Sans"/>
                </a:endParaRPr>
              </a:p>
            </p:txBody>
          </p:sp>
          <p:cxnSp>
            <p:nvCxnSpPr>
              <p:cNvPr id="194" name="Straight Connector 11"/>
              <p:cNvCxnSpPr/>
              <p:nvPr/>
            </p:nvCxnSpPr>
            <p:spPr>
              <a:xfrm>
                <a:off x="3638880" y="4859280"/>
                <a:ext cx="2064240" cy="1440"/>
              </a:xfrm>
              <a:prstGeom prst="straightConnector1">
                <a:avLst/>
              </a:prstGeom>
              <a:ln w="28575">
                <a:solidFill>
                  <a:srgbClr val="703B55"/>
                </a:solidFill>
                <a:prstDash val="lgDash"/>
                <a:miter/>
              </a:ln>
            </p:spPr>
          </p:cxnSp>
        </p:grpSp>
        <p:sp>
          <p:nvSpPr>
            <p:cNvPr id="195" name="Google Shape;1784;p42"/>
            <p:cNvSpPr/>
            <p:nvPr/>
          </p:nvSpPr>
          <p:spPr>
            <a:xfrm>
              <a:off x="5452200" y="1896120"/>
              <a:ext cx="473760" cy="1239840"/>
            </a:xfrm>
            <a:custGeom>
              <a:avLst/>
              <a:gdLst>
                <a:gd name="textAreaLeft" fmla="*/ 0 w 473760"/>
                <a:gd name="textAreaRight" fmla="*/ 474840 w 473760"/>
                <a:gd name="textAreaTop" fmla="*/ 0 h 1239840"/>
                <a:gd name="textAreaBottom" fmla="*/ 1241280 h 1239840"/>
              </a:gdLst>
              <a:ahLst/>
              <a:cxnLst/>
              <a:rect l="textAreaLeft" t="textAreaTop" r="textAreaRight" b="textAreaBottom"/>
              <a:pathLst>
                <a:path w="11741" h="15001">
                  <a:moveTo>
                    <a:pt x="5287" y="3482"/>
                  </a:moveTo>
                  <a:lnTo>
                    <a:pt x="6549" y="4221"/>
                  </a:lnTo>
                  <a:lnTo>
                    <a:pt x="6323" y="8709"/>
                  </a:lnTo>
                  <a:lnTo>
                    <a:pt x="5477" y="8221"/>
                  </a:lnTo>
                  <a:lnTo>
                    <a:pt x="5287" y="3482"/>
                  </a:lnTo>
                  <a:close/>
                  <a:moveTo>
                    <a:pt x="5558" y="9198"/>
                  </a:moveTo>
                  <a:cubicBezTo>
                    <a:pt x="5657" y="9198"/>
                    <a:pt x="5770" y="9232"/>
                    <a:pt x="5894" y="9305"/>
                  </a:cubicBezTo>
                  <a:cubicBezTo>
                    <a:pt x="6299" y="9531"/>
                    <a:pt x="6573" y="10043"/>
                    <a:pt x="6561" y="10459"/>
                  </a:cubicBezTo>
                  <a:cubicBezTo>
                    <a:pt x="6561" y="10761"/>
                    <a:pt x="6419" y="10939"/>
                    <a:pt x="6203" y="10939"/>
                  </a:cubicBezTo>
                  <a:cubicBezTo>
                    <a:pt x="6111" y="10939"/>
                    <a:pt x="6007" y="10907"/>
                    <a:pt x="5894" y="10840"/>
                  </a:cubicBezTo>
                  <a:cubicBezTo>
                    <a:pt x="5489" y="10602"/>
                    <a:pt x="5192" y="10102"/>
                    <a:pt x="5192" y="9662"/>
                  </a:cubicBezTo>
                  <a:cubicBezTo>
                    <a:pt x="5192" y="9372"/>
                    <a:pt x="5335" y="9198"/>
                    <a:pt x="5558" y="9198"/>
                  </a:cubicBezTo>
                  <a:close/>
                  <a:moveTo>
                    <a:pt x="5645" y="1"/>
                  </a:moveTo>
                  <a:cubicBezTo>
                    <a:pt x="5540" y="1"/>
                    <a:pt x="5450" y="44"/>
                    <a:pt x="5382" y="125"/>
                  </a:cubicBezTo>
                  <a:lnTo>
                    <a:pt x="96" y="7542"/>
                  </a:lnTo>
                  <a:cubicBezTo>
                    <a:pt x="1" y="7685"/>
                    <a:pt x="1" y="7935"/>
                    <a:pt x="96" y="8221"/>
                  </a:cubicBezTo>
                  <a:cubicBezTo>
                    <a:pt x="203" y="8495"/>
                    <a:pt x="393" y="8733"/>
                    <a:pt x="608" y="8864"/>
                  </a:cubicBezTo>
                  <a:lnTo>
                    <a:pt x="11097" y="14924"/>
                  </a:lnTo>
                  <a:cubicBezTo>
                    <a:pt x="11190" y="14976"/>
                    <a:pt x="11278" y="15000"/>
                    <a:pt x="11358" y="15000"/>
                  </a:cubicBezTo>
                  <a:cubicBezTo>
                    <a:pt x="11463" y="15000"/>
                    <a:pt x="11553" y="14958"/>
                    <a:pt x="11621" y="14877"/>
                  </a:cubicBezTo>
                  <a:cubicBezTo>
                    <a:pt x="11740" y="14722"/>
                    <a:pt x="11740" y="14472"/>
                    <a:pt x="11633" y="14186"/>
                  </a:cubicBezTo>
                  <a:lnTo>
                    <a:pt x="6418" y="720"/>
                  </a:lnTo>
                  <a:cubicBezTo>
                    <a:pt x="6311" y="434"/>
                    <a:pt x="6120" y="220"/>
                    <a:pt x="5906" y="77"/>
                  </a:cubicBezTo>
                  <a:cubicBezTo>
                    <a:pt x="5813" y="26"/>
                    <a:pt x="5725" y="1"/>
                    <a:pt x="5645" y="1"/>
                  </a:cubicBezTo>
                  <a:close/>
                </a:path>
              </a:pathLst>
            </a:custGeom>
            <a:solidFill>
              <a:srgbClr val="E0E0E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96" name="Google Shape;1785;p42"/>
            <p:cNvSpPr/>
            <p:nvPr/>
          </p:nvSpPr>
          <p:spPr>
            <a:xfrm>
              <a:off x="5421240" y="1812600"/>
              <a:ext cx="535320" cy="1407600"/>
            </a:xfrm>
            <a:custGeom>
              <a:avLst/>
              <a:gdLst>
                <a:gd name="textAreaLeft" fmla="*/ 0 w 535320"/>
                <a:gd name="textAreaRight" fmla="*/ 536400 w 535320"/>
                <a:gd name="textAreaTop" fmla="*/ 0 h 1407600"/>
                <a:gd name="textAreaBottom" fmla="*/ 1409040 h 1407600"/>
              </a:gdLst>
              <a:ahLst/>
              <a:cxnLst/>
              <a:rect l="textAreaLeft" t="textAreaTop" r="textAreaRight" b="textAreaBottom"/>
              <a:pathLst>
                <a:path w="13265" h="17017">
                  <a:moveTo>
                    <a:pt x="6411" y="1003"/>
                  </a:moveTo>
                  <a:cubicBezTo>
                    <a:pt x="6491" y="1003"/>
                    <a:pt x="6582" y="1028"/>
                    <a:pt x="6680" y="1079"/>
                  </a:cubicBezTo>
                  <a:cubicBezTo>
                    <a:pt x="6894" y="1198"/>
                    <a:pt x="7085" y="1436"/>
                    <a:pt x="7192" y="1722"/>
                  </a:cubicBezTo>
                  <a:lnTo>
                    <a:pt x="12407" y="15188"/>
                  </a:lnTo>
                  <a:cubicBezTo>
                    <a:pt x="12502" y="15474"/>
                    <a:pt x="12502" y="15724"/>
                    <a:pt x="12395" y="15879"/>
                  </a:cubicBezTo>
                  <a:cubicBezTo>
                    <a:pt x="12334" y="15960"/>
                    <a:pt x="12246" y="16002"/>
                    <a:pt x="12141" y="16002"/>
                  </a:cubicBezTo>
                  <a:cubicBezTo>
                    <a:pt x="12060" y="16002"/>
                    <a:pt x="11969" y="15978"/>
                    <a:pt x="11871" y="15926"/>
                  </a:cubicBezTo>
                  <a:lnTo>
                    <a:pt x="1382" y="9866"/>
                  </a:lnTo>
                  <a:cubicBezTo>
                    <a:pt x="1179" y="9747"/>
                    <a:pt x="977" y="9509"/>
                    <a:pt x="882" y="9223"/>
                  </a:cubicBezTo>
                  <a:cubicBezTo>
                    <a:pt x="774" y="8937"/>
                    <a:pt x="774" y="8687"/>
                    <a:pt x="882" y="8544"/>
                  </a:cubicBezTo>
                  <a:lnTo>
                    <a:pt x="6156" y="1127"/>
                  </a:lnTo>
                  <a:cubicBezTo>
                    <a:pt x="6217" y="1046"/>
                    <a:pt x="6305" y="1003"/>
                    <a:pt x="6411" y="1003"/>
                  </a:cubicBezTo>
                  <a:close/>
                  <a:moveTo>
                    <a:pt x="6049" y="1"/>
                  </a:moveTo>
                  <a:cubicBezTo>
                    <a:pt x="5815" y="1"/>
                    <a:pt x="5615" y="96"/>
                    <a:pt x="5477" y="293"/>
                  </a:cubicBezTo>
                  <a:lnTo>
                    <a:pt x="191" y="7711"/>
                  </a:lnTo>
                  <a:cubicBezTo>
                    <a:pt x="72" y="7890"/>
                    <a:pt x="1" y="8104"/>
                    <a:pt x="1" y="8390"/>
                  </a:cubicBezTo>
                  <a:lnTo>
                    <a:pt x="1" y="8402"/>
                  </a:lnTo>
                  <a:cubicBezTo>
                    <a:pt x="1" y="8675"/>
                    <a:pt x="60" y="8973"/>
                    <a:pt x="179" y="9283"/>
                  </a:cubicBezTo>
                  <a:cubicBezTo>
                    <a:pt x="417" y="9926"/>
                    <a:pt x="858" y="10473"/>
                    <a:pt x="1358" y="10759"/>
                  </a:cubicBezTo>
                  <a:lnTo>
                    <a:pt x="6609" y="13795"/>
                  </a:lnTo>
                  <a:lnTo>
                    <a:pt x="11859" y="16831"/>
                  </a:lnTo>
                  <a:cubicBezTo>
                    <a:pt x="12083" y="16954"/>
                    <a:pt x="12295" y="17017"/>
                    <a:pt x="12484" y="17017"/>
                  </a:cubicBezTo>
                  <a:cubicBezTo>
                    <a:pt x="12716" y="17017"/>
                    <a:pt x="12912" y="16921"/>
                    <a:pt x="13050" y="16724"/>
                  </a:cubicBezTo>
                  <a:cubicBezTo>
                    <a:pt x="13169" y="16545"/>
                    <a:pt x="13252" y="16307"/>
                    <a:pt x="13252" y="16045"/>
                  </a:cubicBezTo>
                  <a:cubicBezTo>
                    <a:pt x="13264" y="15760"/>
                    <a:pt x="13205" y="15450"/>
                    <a:pt x="13062" y="15129"/>
                  </a:cubicBezTo>
                  <a:lnTo>
                    <a:pt x="7847" y="1663"/>
                  </a:lnTo>
                  <a:cubicBezTo>
                    <a:pt x="7609" y="1020"/>
                    <a:pt x="7156" y="472"/>
                    <a:pt x="6668" y="186"/>
                  </a:cubicBezTo>
                  <a:cubicBezTo>
                    <a:pt x="6449" y="64"/>
                    <a:pt x="6238" y="1"/>
                    <a:pt x="6049" y="1"/>
                  </a:cubicBez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97" name="Google Shape;1786;p42"/>
            <p:cNvSpPr/>
            <p:nvPr/>
          </p:nvSpPr>
          <p:spPr>
            <a:xfrm>
              <a:off x="5664960" y="2184840"/>
              <a:ext cx="50760" cy="430200"/>
            </a:xfrm>
            <a:custGeom>
              <a:avLst/>
              <a:gdLst>
                <a:gd name="textAreaLeft" fmla="*/ 0 w 50760"/>
                <a:gd name="textAreaRight" fmla="*/ 51840 w 50760"/>
                <a:gd name="textAreaTop" fmla="*/ 0 h 430200"/>
                <a:gd name="textAreaBottom" fmla="*/ 431640 h 430200"/>
              </a:gdLst>
              <a:ahLst/>
              <a:cxnLst/>
              <a:rect l="textAreaLeft" t="textAreaTop" r="textAreaRight" b="textAreaBottom"/>
              <a:pathLst>
                <a:path w="1286" h="5216">
                  <a:moveTo>
                    <a:pt x="0" y="0"/>
                  </a:moveTo>
                  <a:lnTo>
                    <a:pt x="191" y="4727"/>
                  </a:lnTo>
                  <a:lnTo>
                    <a:pt x="1048" y="5215"/>
                  </a:lnTo>
                  <a:lnTo>
                    <a:pt x="1286" y="727"/>
                  </a:lnTo>
                  <a:lnTo>
                    <a:pt x="0" y="0"/>
                  </a:ln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105480" rIns="90000" bIns="10548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98" name="Google Shape;1787;p42"/>
            <p:cNvSpPr/>
            <p:nvPr/>
          </p:nvSpPr>
          <p:spPr>
            <a:xfrm>
              <a:off x="5662080" y="2657520"/>
              <a:ext cx="54720" cy="142560"/>
            </a:xfrm>
            <a:custGeom>
              <a:avLst/>
              <a:gdLst>
                <a:gd name="textAreaLeft" fmla="*/ 0 w 54720"/>
                <a:gd name="textAreaRight" fmla="*/ 55800 w 54720"/>
                <a:gd name="textAreaTop" fmla="*/ 0 h 142560"/>
                <a:gd name="textAreaBottom" fmla="*/ 144000 h 142560"/>
              </a:gdLst>
              <a:ahLst/>
              <a:cxnLst/>
              <a:rect l="textAreaLeft" t="textAreaTop" r="textAreaRight" b="textAreaBottom"/>
              <a:pathLst>
                <a:path w="1382" h="1743">
                  <a:moveTo>
                    <a:pt x="367" y="1"/>
                  </a:moveTo>
                  <a:cubicBezTo>
                    <a:pt x="144" y="1"/>
                    <a:pt x="1" y="175"/>
                    <a:pt x="1" y="465"/>
                  </a:cubicBezTo>
                  <a:cubicBezTo>
                    <a:pt x="1" y="905"/>
                    <a:pt x="286" y="1405"/>
                    <a:pt x="703" y="1643"/>
                  </a:cubicBezTo>
                  <a:cubicBezTo>
                    <a:pt x="824" y="1711"/>
                    <a:pt x="933" y="1742"/>
                    <a:pt x="1026" y="1742"/>
                  </a:cubicBezTo>
                  <a:cubicBezTo>
                    <a:pt x="1247" y="1742"/>
                    <a:pt x="1382" y="1567"/>
                    <a:pt x="1382" y="1274"/>
                  </a:cubicBezTo>
                  <a:cubicBezTo>
                    <a:pt x="1382" y="846"/>
                    <a:pt x="1108" y="334"/>
                    <a:pt x="703" y="108"/>
                  </a:cubicBezTo>
                  <a:cubicBezTo>
                    <a:pt x="579" y="35"/>
                    <a:pt x="466" y="1"/>
                    <a:pt x="367" y="1"/>
                  </a:cubicBezTo>
                  <a:close/>
                </a:path>
              </a:pathLst>
            </a:custGeom>
            <a:solidFill>
              <a:srgbClr val="5D3147"/>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gn="r" rtl="1">
                <a:lnSpc>
                  <a:spcPct val="100000"/>
                </a:lnSpc>
                <a:tabLst>
                  <a:tab pos="0" algn="l"/>
                </a:tabLst>
              </a:pPr>
              <a:endParaRPr lang="en-US" sz="1200" b="0" strike="noStrike" spc="-1">
                <a:solidFill>
                  <a:srgbClr val="000000"/>
                </a:solidFill>
                <a:latin typeface="Arial"/>
                <a:ea typeface="Arial"/>
              </a:endParaRPr>
            </a:p>
          </p:txBody>
        </p:sp>
        <p:sp>
          <p:nvSpPr>
            <p:cNvPr id="199" name="TextBox 14"/>
            <p:cNvSpPr/>
            <p:nvPr/>
          </p:nvSpPr>
          <p:spPr>
            <a:xfrm>
              <a:off x="3639240" y="2627280"/>
              <a:ext cx="204192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50000"/>
                </a:lnSpc>
                <a:spcAft>
                  <a:spcPts val="799"/>
                </a:spcAft>
                <a:tabLst>
                  <a:tab pos="0" algn="l"/>
                </a:tabLst>
              </a:pPr>
              <a:r>
                <a:rPr lang="ar-SA" sz="2000" b="1" strike="noStrike" spc="-1">
                  <a:solidFill>
                    <a:srgbClr val="5D3147"/>
                  </a:solidFill>
                  <a:latin typeface="Calibri"/>
                  <a:cs typeface="Calibri"/>
                </a:rPr>
                <a:t>الخبرة الرقمية لتحقيق الأمن الرقمي </a:t>
              </a:r>
              <a:endParaRPr lang="en-US" sz="2000" b="0" strike="noStrike" spc="-1">
                <a:solidFill>
                  <a:srgbClr val="000000"/>
                </a:solidFill>
                <a:latin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Freeform: Shape 144"/>
          <p:cNvSpPr/>
          <p:nvPr/>
        </p:nvSpPr>
        <p:spPr>
          <a:xfrm rot="10800000" flipV="1">
            <a:off x="720000" y="1301400"/>
            <a:ext cx="10787400" cy="4996440"/>
          </a:xfrm>
          <a:custGeom>
            <a:avLst/>
            <a:gdLst>
              <a:gd name="textAreaLeft" fmla="*/ 0 w 10787400"/>
              <a:gd name="textAreaRight" fmla="*/ 10788480 w 10787400"/>
              <a:gd name="textAreaTop" fmla="*/ -720 h 4996440"/>
              <a:gd name="textAreaBottom" fmla="*/ 4996800 h 4996440"/>
            </a:gdLst>
            <a:ahLst/>
            <a:cxnLst/>
            <a:rect l="textAreaLeft" t="textAreaTop" r="textAreaRight" b="textAreaBottom"/>
            <a:pathLst>
              <a:path w="3516474" h="2345258">
                <a:moveTo>
                  <a:pt x="899" y="2043620"/>
                </a:moveTo>
                <a:cubicBezTo>
                  <a:pt x="-10121" y="2166782"/>
                  <a:pt x="81494" y="2278060"/>
                  <a:pt x="204440" y="2291024"/>
                </a:cubicBezTo>
                <a:lnTo>
                  <a:pt x="3306601" y="2345258"/>
                </a:lnTo>
                <a:cubicBezTo>
                  <a:pt x="3429979" y="2336831"/>
                  <a:pt x="3524187" y="2228795"/>
                  <a:pt x="3515976" y="2105417"/>
                </a:cubicBezTo>
                <a:lnTo>
                  <a:pt x="3413774" y="385691"/>
                </a:lnTo>
                <a:cubicBezTo>
                  <a:pt x="3405563" y="262313"/>
                  <a:pt x="3302064" y="130941"/>
                  <a:pt x="3184088" y="93776"/>
                </a:cubicBezTo>
                <a:lnTo>
                  <a:pt x="382268" y="0"/>
                </a:lnTo>
                <a:cubicBezTo>
                  <a:pt x="261267" y="25281"/>
                  <a:pt x="153014" y="146930"/>
                  <a:pt x="141994" y="270092"/>
                </a:cubicBezTo>
                <a:lnTo>
                  <a:pt x="899" y="2043620"/>
                </a:lnTo>
                <a:close/>
              </a:path>
            </a:pathLst>
          </a:custGeom>
          <a:solidFill>
            <a:schemeClr val="bg2">
              <a:lumMod val="90000"/>
              <a:alpha val="29000"/>
            </a:schemeClr>
          </a:solidFill>
          <a:ln w="21593">
            <a:noFill/>
          </a:ln>
        </p:spPr>
        <p:style>
          <a:lnRef idx="0">
            <a:scrgbClr r="0" g="0" b="0"/>
          </a:lnRef>
          <a:fillRef idx="0">
            <a:scrgbClr r="0" g="0" b="0"/>
          </a:fillRef>
          <a:effectRef idx="0">
            <a:scrgbClr r="0" g="0" b="0"/>
          </a:effectRef>
          <a:fontRef idx="minor"/>
        </p:style>
        <p:txBody>
          <a:bodyPr lIns="90000" tIns="45000" rIns="90000" bIns="45000" anchor="ctr">
            <a:noAutofit/>
          </a:bodyPr>
          <a:lstStyle/>
          <a:p>
            <a:r>
              <a:rPr lang="en-US" sz="1800" b="0" strike="noStrike" spc="-1">
                <a:solidFill>
                  <a:srgbClr val="000000"/>
                </a:solidFill>
                <a:latin typeface="Calibri"/>
              </a:rPr>
              <a:t> </a:t>
            </a:r>
            <a:endParaRPr lang="en-US" sz="1800" b="0" strike="noStrike" spc="-1">
              <a:solidFill>
                <a:srgbClr val="000000"/>
              </a:solidFill>
              <a:latin typeface="Calibri"/>
              <a:ea typeface="DejaVu Sans"/>
            </a:endParaRPr>
          </a:p>
        </p:txBody>
      </p:sp>
      <p:sp>
        <p:nvSpPr>
          <p:cNvPr id="201" name="مستطيل: زوايا مستديرة 81"/>
          <p:cNvSpPr/>
          <p:nvPr/>
        </p:nvSpPr>
        <p:spPr>
          <a:xfrm>
            <a:off x="3463560" y="434520"/>
            <a:ext cx="526392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ثالثاً: أمن المعلومات</a:t>
            </a:r>
            <a:endParaRPr lang="en-US" sz="3200" b="0" strike="noStrike" spc="-1">
              <a:solidFill>
                <a:srgbClr val="000000"/>
              </a:solidFill>
              <a:latin typeface="Arial"/>
            </a:endParaRPr>
          </a:p>
        </p:txBody>
      </p:sp>
      <p:sp>
        <p:nvSpPr>
          <p:cNvPr id="202" name="TextBox 429"/>
          <p:cNvSpPr/>
          <p:nvPr/>
        </p:nvSpPr>
        <p:spPr>
          <a:xfrm>
            <a:off x="2263320" y="1698120"/>
            <a:ext cx="8356680" cy="82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200000"/>
              </a:lnSpc>
            </a:pPr>
            <a:endParaRPr lang="en-US" sz="1800" b="0" strike="noStrike" spc="-1">
              <a:solidFill>
                <a:srgbClr val="000000"/>
              </a:solidFill>
              <a:latin typeface="Arial"/>
            </a:endParaRPr>
          </a:p>
        </p:txBody>
      </p:sp>
      <p:pic>
        <p:nvPicPr>
          <p:cNvPr id="203" name="رسم 4"/>
          <p:cNvPicPr/>
          <p:nvPr/>
        </p:nvPicPr>
        <p:blipFill>
          <a:blip r:embed="rId2"/>
          <a:stretch/>
        </p:blipFill>
        <p:spPr>
          <a:xfrm>
            <a:off x="4375800" y="4430520"/>
            <a:ext cx="3439080" cy="1384560"/>
          </a:xfrm>
          <a:prstGeom prst="rect">
            <a:avLst/>
          </a:prstGeom>
          <a:ln w="0">
            <a:noFill/>
          </a:ln>
        </p:spPr>
      </p:pic>
      <p:sp>
        <p:nvSpPr>
          <p:cNvPr id="204" name="TextBox 203"/>
          <p:cNvSpPr txBox="1"/>
          <p:nvPr/>
        </p:nvSpPr>
        <p:spPr>
          <a:xfrm>
            <a:off x="1800000" y="2037240"/>
            <a:ext cx="9180000" cy="2462760"/>
          </a:xfrm>
          <a:prstGeom prst="rect">
            <a:avLst/>
          </a:prstGeom>
          <a:noFill/>
          <a:ln w="0">
            <a:noFill/>
          </a:ln>
        </p:spPr>
        <p:txBody>
          <a:bodyPr lIns="90000" tIns="45000" rIns="90000" bIns="45000" anchor="t">
            <a:noAutofit/>
          </a:bodyPr>
          <a:lstStyle/>
          <a:p>
            <a:pPr algn="r"/>
            <a:r>
              <a:rPr lang="ar-SA" sz="2600" b="0" strike="noStrike" spc="-1">
                <a:solidFill>
                  <a:srgbClr val="000000"/>
                </a:solidFill>
                <a:latin typeface="Calibri"/>
                <a:cs typeface="DejaVu Sans"/>
              </a:rPr>
              <a:t>هي مجموعة من الإجراءات والتدابير الوقائية التي تستخدم</a:t>
            </a:r>
            <a:endParaRPr lang="en-US" sz="2600" b="0" strike="noStrike" spc="-1">
              <a:solidFill>
                <a:srgbClr val="000000"/>
              </a:solidFill>
              <a:latin typeface="Arial"/>
            </a:endParaRPr>
          </a:p>
          <a:p>
            <a:pPr algn="r"/>
            <a:r>
              <a:rPr lang="en-US" sz="2600" b="0" strike="noStrike" spc="-1">
                <a:solidFill>
                  <a:srgbClr val="000000"/>
                </a:solidFill>
                <a:latin typeface="Calibri"/>
                <a:ea typeface="DejaVu Sans"/>
              </a:rPr>
              <a:t> </a:t>
            </a:r>
            <a:r>
              <a:rPr lang="ar-SA" sz="2600" b="0" strike="noStrike" spc="-1">
                <a:solidFill>
                  <a:srgbClr val="000000"/>
                </a:solidFill>
                <a:latin typeface="Calibri"/>
                <a:cs typeface="DejaVu Sans"/>
              </a:rPr>
              <a:t>للمحافظة على المعلومات وسريتها وحمايتها من المخاطر الداخلية</a:t>
            </a:r>
            <a:endParaRPr lang="en-US" sz="2600" b="0" strike="noStrike" spc="-1">
              <a:solidFill>
                <a:srgbClr val="000000"/>
              </a:solidFill>
              <a:latin typeface="Arial"/>
            </a:endParaRPr>
          </a:p>
          <a:p>
            <a:pPr algn="r"/>
            <a:r>
              <a:rPr lang="en-US" sz="2600" b="0" strike="noStrike" spc="-1">
                <a:solidFill>
                  <a:srgbClr val="000000"/>
                </a:solidFill>
                <a:latin typeface="Calibri"/>
                <a:ea typeface="DejaVu Sans"/>
              </a:rPr>
              <a:t> </a:t>
            </a:r>
            <a:r>
              <a:rPr lang="ar-SA" sz="2600" b="0" strike="noStrike" spc="-1">
                <a:solidFill>
                  <a:srgbClr val="000000"/>
                </a:solidFill>
                <a:latin typeface="Calibri"/>
                <a:cs typeface="DejaVu Sans"/>
              </a:rPr>
              <a:t>والخارجية التي تهددها كالسرقة والإختراق ومكافحة أنشطة الإعتداء عليها</a:t>
            </a:r>
            <a:endParaRPr lang="en-US" sz="26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مستطيل: زوايا مستديرة 2"/>
          <p:cNvSpPr/>
          <p:nvPr/>
        </p:nvSpPr>
        <p:spPr>
          <a:xfrm>
            <a:off x="900000" y="376560"/>
            <a:ext cx="9720000" cy="88344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يمكن لمفهوم أمن المعلومات أن يشمل المحاور التالية</a:t>
            </a:r>
            <a:endParaRPr lang="en-US" sz="3200" b="0" strike="noStrike" spc="-1">
              <a:solidFill>
                <a:srgbClr val="000000"/>
              </a:solidFill>
              <a:latin typeface="Arial"/>
            </a:endParaRPr>
          </a:p>
        </p:txBody>
      </p:sp>
      <p:grpSp>
        <p:nvGrpSpPr>
          <p:cNvPr id="206" name="مجموعة 5"/>
          <p:cNvGrpSpPr/>
          <p:nvPr/>
        </p:nvGrpSpPr>
        <p:grpSpPr>
          <a:xfrm>
            <a:off x="576000" y="1381680"/>
            <a:ext cx="10945440" cy="5617800"/>
            <a:chOff x="576000" y="1381680"/>
            <a:chExt cx="10945440" cy="5617800"/>
          </a:xfrm>
        </p:grpSpPr>
        <p:sp>
          <p:nvSpPr>
            <p:cNvPr id="207" name="Rectangle: Rounded Corners 1"/>
            <p:cNvSpPr/>
            <p:nvPr/>
          </p:nvSpPr>
          <p:spPr>
            <a:xfrm>
              <a:off x="3382200" y="1748520"/>
              <a:ext cx="8139240" cy="104184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r" rtl="1">
                <a:lnSpc>
                  <a:spcPct val="100000"/>
                </a:lnSpc>
              </a:pPr>
              <a:r>
                <a:rPr lang="en-US" sz="2800" b="0" strike="noStrike" spc="-1">
                  <a:solidFill>
                    <a:schemeClr val="lt1"/>
                  </a:solidFill>
                  <a:latin typeface="Abu Dhabi Pro."/>
                  <a:ea typeface="DejaVu Sans"/>
                </a:rPr>
                <a:t>1</a:t>
              </a:r>
              <a:endParaRPr lang="en-US" sz="2800" b="0" strike="noStrike" spc="-1">
                <a:solidFill>
                  <a:srgbClr val="000000"/>
                </a:solidFill>
                <a:latin typeface="Arial"/>
              </a:endParaRPr>
            </a:p>
          </p:txBody>
        </p:sp>
        <p:sp>
          <p:nvSpPr>
            <p:cNvPr id="208" name="TextBox 2"/>
            <p:cNvSpPr/>
            <p:nvPr/>
          </p:nvSpPr>
          <p:spPr>
            <a:xfrm>
              <a:off x="4065120" y="1952640"/>
              <a:ext cx="7028640" cy="529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20000"/>
                </a:lnSpc>
                <a:spcAft>
                  <a:spcPts val="799"/>
                </a:spcAft>
              </a:pPr>
              <a:r>
                <a:rPr lang="ar-SY" sz="2400" b="1" strike="noStrike" spc="-1">
                  <a:solidFill>
                    <a:srgbClr val="262626"/>
                  </a:solidFill>
                  <a:latin typeface="Abu Dhabi Pro."/>
                </a:rPr>
                <a:t>حماية المعلومات من الضرر بمختلف أشكاله </a:t>
              </a:r>
              <a:endParaRPr lang="en-US" sz="2400" b="0" strike="noStrike" spc="-1">
                <a:solidFill>
                  <a:srgbClr val="000000"/>
                </a:solidFill>
                <a:latin typeface="Arial"/>
              </a:endParaRPr>
            </a:p>
          </p:txBody>
        </p:sp>
        <p:sp>
          <p:nvSpPr>
            <p:cNvPr id="209" name="Rectangle: Rounded Corners 2"/>
            <p:cNvSpPr/>
            <p:nvPr/>
          </p:nvSpPr>
          <p:spPr>
            <a:xfrm>
              <a:off x="3382200" y="2947680"/>
              <a:ext cx="8139240" cy="834840"/>
            </a:xfrm>
            <a:prstGeom prst="roundRect">
              <a:avLst>
                <a:gd name="adj" fmla="val 50000"/>
              </a:avLst>
            </a:prstGeom>
            <a:solidFill>
              <a:schemeClr val="bg1">
                <a:lumMod val="85000"/>
              </a:schemeClr>
            </a:solidFill>
            <a:ln>
              <a:noFill/>
            </a:ln>
            <a:effectLst>
              <a:outerShdw blurRad="39960" dist="20160" dir="540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tIns="45000" rIns="90000" bIns="45000" anchor="ctr">
              <a:noAutofit/>
            </a:bodyPr>
            <a:lstStyle/>
            <a:p>
              <a:pPr algn="r" rtl="1">
                <a:lnSpc>
                  <a:spcPct val="100000"/>
                </a:lnSpc>
              </a:pPr>
              <a:r>
                <a:rPr lang="en-US" sz="2800" b="0" strike="noStrike" spc="-1">
                  <a:solidFill>
                    <a:schemeClr val="lt1"/>
                  </a:solidFill>
                  <a:latin typeface="Abu Dhabi Pro."/>
                  <a:ea typeface="DejaVu Sans"/>
                </a:rPr>
                <a:t>2</a:t>
              </a:r>
              <a:endParaRPr lang="en-US" sz="2800" b="0" strike="noStrike" spc="-1">
                <a:solidFill>
                  <a:srgbClr val="000000"/>
                </a:solidFill>
                <a:latin typeface="Arial"/>
              </a:endParaRPr>
            </a:p>
          </p:txBody>
        </p:sp>
        <p:sp>
          <p:nvSpPr>
            <p:cNvPr id="210" name="TextBox 3"/>
            <p:cNvSpPr/>
            <p:nvPr/>
          </p:nvSpPr>
          <p:spPr>
            <a:xfrm>
              <a:off x="4065120" y="3027240"/>
              <a:ext cx="7028640" cy="96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20000"/>
                </a:lnSpc>
                <a:spcAft>
                  <a:spcPts val="799"/>
                </a:spcAft>
              </a:pPr>
              <a:r>
                <a:rPr lang="ar-SY" sz="2400" b="1" strike="noStrike" spc="-1">
                  <a:solidFill>
                    <a:srgbClr val="262626"/>
                  </a:solidFill>
                  <a:latin typeface="Abu Dhabi Pro."/>
                  <a:cs typeface="Abu Dhabi Pro."/>
                </a:rPr>
                <a:t>حماية المعلومات من الوصول غير المصرح به أو السرقة أو سوء استخدام </a:t>
              </a:r>
              <a:endParaRPr lang="en-US" sz="2400" b="0" strike="noStrike" spc="-1">
                <a:solidFill>
                  <a:srgbClr val="000000"/>
                </a:solidFill>
                <a:latin typeface="Arial"/>
              </a:endParaRPr>
            </a:p>
          </p:txBody>
        </p:sp>
        <p:sp>
          <p:nvSpPr>
            <p:cNvPr id="211" name="Rectangle: Rounded Corners 3"/>
            <p:cNvSpPr/>
            <p:nvPr/>
          </p:nvSpPr>
          <p:spPr>
            <a:xfrm>
              <a:off x="3382200" y="3877200"/>
              <a:ext cx="8139240" cy="920160"/>
            </a:xfrm>
            <a:prstGeom prst="roundRect">
              <a:avLst>
                <a:gd name="adj" fmla="val 50000"/>
              </a:avLst>
            </a:prstGeom>
            <a:solidFill>
              <a:schemeClr val="bg1">
                <a:lumMod val="85000"/>
              </a:schemeClr>
            </a:solidFill>
            <a:ln>
              <a:noFill/>
            </a:ln>
            <a:effectLst>
              <a:outerShdw blurRad="39960" dist="20160" dir="540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tIns="45000" rIns="90000" bIns="45000" anchor="ctr">
              <a:noAutofit/>
            </a:bodyPr>
            <a:lstStyle/>
            <a:p>
              <a:pPr algn="r" rtl="1">
                <a:lnSpc>
                  <a:spcPct val="100000"/>
                </a:lnSpc>
              </a:pPr>
              <a:r>
                <a:rPr lang="en-US" sz="2800" b="0" strike="noStrike" spc="-1">
                  <a:solidFill>
                    <a:schemeClr val="lt1"/>
                  </a:solidFill>
                  <a:latin typeface="Abu Dhabi Pro."/>
                  <a:ea typeface="DejaVu Sans"/>
                </a:rPr>
                <a:t>3</a:t>
              </a:r>
              <a:endParaRPr lang="en-US" sz="2800" b="0" strike="noStrike" spc="-1">
                <a:solidFill>
                  <a:srgbClr val="000000"/>
                </a:solidFill>
                <a:latin typeface="Arial"/>
              </a:endParaRPr>
            </a:p>
          </p:txBody>
        </p:sp>
        <p:sp>
          <p:nvSpPr>
            <p:cNvPr id="212" name="TextBox 4"/>
            <p:cNvSpPr/>
            <p:nvPr/>
          </p:nvSpPr>
          <p:spPr>
            <a:xfrm>
              <a:off x="4065120" y="4047480"/>
              <a:ext cx="7028640" cy="96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20000"/>
                </a:lnSpc>
                <a:spcAft>
                  <a:spcPts val="799"/>
                </a:spcAft>
              </a:pPr>
              <a:r>
                <a:rPr lang="ar-SY" sz="2400" b="1" strike="noStrike" spc="-1">
                  <a:solidFill>
                    <a:srgbClr val="262626"/>
                  </a:solidFill>
                  <a:latin typeface="Abu Dhabi Pro."/>
                  <a:cs typeface="Abu Dhabi Pro."/>
                </a:rPr>
                <a:t>حماية قدرة المنشأة على أداء أعمالها بأحسن طريقة آمنة</a:t>
              </a:r>
              <a:endParaRPr lang="en-US" sz="2400" b="0" strike="noStrike" spc="-1">
                <a:solidFill>
                  <a:srgbClr val="000000"/>
                </a:solidFill>
                <a:latin typeface="Arial"/>
              </a:endParaRPr>
            </a:p>
          </p:txBody>
        </p:sp>
        <p:sp>
          <p:nvSpPr>
            <p:cNvPr id="213" name="Rectangle: Rounded Corners 4"/>
            <p:cNvSpPr/>
            <p:nvPr/>
          </p:nvSpPr>
          <p:spPr>
            <a:xfrm>
              <a:off x="3382200" y="4989240"/>
              <a:ext cx="8139240" cy="1091880"/>
            </a:xfrm>
            <a:prstGeom prst="roundRect">
              <a:avLst>
                <a:gd name="adj" fmla="val 50000"/>
              </a:avLst>
            </a:prstGeom>
            <a:solidFill>
              <a:schemeClr val="bg1">
                <a:lumMod val="85000"/>
              </a:schemeClr>
            </a:solidFill>
            <a:ln>
              <a:noFill/>
            </a:ln>
            <a:effectLst>
              <a:outerShdw blurRad="39960" dist="20160" dir="5400000" rotWithShape="0">
                <a:srgbClr val="000000">
                  <a:alpha val="38000"/>
                </a:srgbClr>
              </a:outerShdw>
            </a:effectLst>
          </p:spPr>
          <p:style>
            <a:lnRef idx="3">
              <a:schemeClr val="lt1"/>
            </a:lnRef>
            <a:fillRef idx="1">
              <a:schemeClr val="accent5"/>
            </a:fillRef>
            <a:effectRef idx="1">
              <a:schemeClr val="accent5"/>
            </a:effectRef>
            <a:fontRef idx="minor"/>
          </p:style>
          <p:txBody>
            <a:bodyPr lIns="90000" tIns="45000" rIns="90000" bIns="45000" anchor="ctr">
              <a:noAutofit/>
            </a:bodyPr>
            <a:lstStyle/>
            <a:p>
              <a:pPr algn="r" rtl="1">
                <a:lnSpc>
                  <a:spcPct val="100000"/>
                </a:lnSpc>
              </a:pPr>
              <a:r>
                <a:rPr lang="en-US" sz="2800" b="0" strike="noStrike" spc="-1">
                  <a:solidFill>
                    <a:schemeClr val="lt1"/>
                  </a:solidFill>
                  <a:latin typeface="Abu Dhabi Pro."/>
                  <a:ea typeface="DejaVu Sans"/>
                </a:rPr>
                <a:t>4</a:t>
              </a:r>
              <a:endParaRPr lang="en-US" sz="2800" b="0" strike="noStrike" spc="-1">
                <a:solidFill>
                  <a:srgbClr val="000000"/>
                </a:solidFill>
                <a:latin typeface="Arial"/>
              </a:endParaRPr>
            </a:p>
          </p:txBody>
        </p:sp>
        <p:sp>
          <p:nvSpPr>
            <p:cNvPr id="214" name="TextBox 5"/>
            <p:cNvSpPr/>
            <p:nvPr/>
          </p:nvSpPr>
          <p:spPr>
            <a:xfrm>
              <a:off x="4962960" y="4989240"/>
              <a:ext cx="6131160" cy="96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20000"/>
                </a:lnSpc>
                <a:spcAft>
                  <a:spcPts val="799"/>
                </a:spcAft>
              </a:pPr>
              <a:r>
                <a:rPr lang="ar-SA" sz="2400" b="1" strike="noStrike" spc="-1">
                  <a:solidFill>
                    <a:srgbClr val="262626"/>
                  </a:solidFill>
                  <a:latin typeface="Abu Dhabi Pro."/>
                  <a:cs typeface="DejaVu Sans"/>
                </a:rPr>
                <a:t>تمكين أنظمة تقنية المعلومات والبرامج من العمل بشكل آمن ومستمر . </a:t>
              </a:r>
              <a:endParaRPr lang="en-US" sz="2400" b="0" strike="noStrike" spc="-1">
                <a:solidFill>
                  <a:srgbClr val="000000"/>
                </a:solidFill>
                <a:latin typeface="Arial"/>
              </a:endParaRPr>
            </a:p>
          </p:txBody>
        </p:sp>
        <p:pic>
          <p:nvPicPr>
            <p:cNvPr id="215" name="صورة 8"/>
            <p:cNvPicPr/>
            <p:nvPr/>
          </p:nvPicPr>
          <p:blipFill>
            <a:blip r:embed="rId2"/>
            <a:srcRect l="7998" t="20073" r="9401" b="10240"/>
            <a:stretch/>
          </p:blipFill>
          <p:spPr>
            <a:xfrm>
              <a:off x="576000" y="1381680"/>
              <a:ext cx="4708080" cy="5617800"/>
            </a:xfrm>
            <a:prstGeom prst="rect">
              <a:avLst/>
            </a:prstGeom>
            <a:ln w="0">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reeform: Shape 144"/>
          <p:cNvSpPr/>
          <p:nvPr/>
        </p:nvSpPr>
        <p:spPr>
          <a:xfrm rot="10800000" flipV="1">
            <a:off x="1191240" y="1301400"/>
            <a:ext cx="10316160" cy="4996440"/>
          </a:xfrm>
          <a:custGeom>
            <a:avLst/>
            <a:gdLst>
              <a:gd name="textAreaLeft" fmla="*/ 0 w 10316160"/>
              <a:gd name="textAreaRight" fmla="*/ 10317240 w 10316160"/>
              <a:gd name="textAreaTop" fmla="*/ -720 h 4996440"/>
              <a:gd name="textAreaBottom" fmla="*/ 4996800 h 4996440"/>
            </a:gdLst>
            <a:ahLst/>
            <a:cxnLst/>
            <a:rect l="textAreaLeft" t="textAreaTop" r="textAreaRight" b="textAreaBottom"/>
            <a:pathLst>
              <a:path w="3516474" h="2345258">
                <a:moveTo>
                  <a:pt x="899" y="2043620"/>
                </a:moveTo>
                <a:cubicBezTo>
                  <a:pt x="-10121" y="2166782"/>
                  <a:pt x="81494" y="2278060"/>
                  <a:pt x="204440" y="2291024"/>
                </a:cubicBezTo>
                <a:lnTo>
                  <a:pt x="3306601" y="2345258"/>
                </a:lnTo>
                <a:cubicBezTo>
                  <a:pt x="3429979" y="2336831"/>
                  <a:pt x="3524187" y="2228795"/>
                  <a:pt x="3515976" y="2105417"/>
                </a:cubicBezTo>
                <a:lnTo>
                  <a:pt x="3413774" y="385691"/>
                </a:lnTo>
                <a:cubicBezTo>
                  <a:pt x="3405563" y="262313"/>
                  <a:pt x="3302064" y="130941"/>
                  <a:pt x="3184088" y="93776"/>
                </a:cubicBezTo>
                <a:lnTo>
                  <a:pt x="382268" y="0"/>
                </a:lnTo>
                <a:cubicBezTo>
                  <a:pt x="261267" y="25281"/>
                  <a:pt x="153014" y="146930"/>
                  <a:pt x="141994" y="270092"/>
                </a:cubicBezTo>
                <a:lnTo>
                  <a:pt x="899" y="2043620"/>
                </a:lnTo>
                <a:close/>
              </a:path>
            </a:pathLst>
          </a:custGeom>
          <a:solidFill>
            <a:schemeClr val="bg2">
              <a:lumMod val="90000"/>
              <a:alpha val="29000"/>
            </a:schemeClr>
          </a:solidFill>
          <a:ln w="21593">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pPr>
            <a:endParaRPr lang="en-US" sz="1800" b="0" strike="noStrike" spc="-1">
              <a:solidFill>
                <a:srgbClr val="000000"/>
              </a:solidFill>
              <a:latin typeface="Calibri"/>
              <a:ea typeface="DejaVu Sans"/>
            </a:endParaRPr>
          </a:p>
        </p:txBody>
      </p:sp>
      <p:sp>
        <p:nvSpPr>
          <p:cNvPr id="217" name="مستطيل: زوايا مستديرة 81"/>
          <p:cNvSpPr/>
          <p:nvPr/>
        </p:nvSpPr>
        <p:spPr>
          <a:xfrm>
            <a:off x="2340000" y="434520"/>
            <a:ext cx="8640000" cy="86724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مكونات حماية المعلومات تتطلب عدد من العناصر الرئيسة</a:t>
            </a:r>
            <a:endParaRPr lang="en-US" sz="3200" b="0" strike="noStrike" spc="-1">
              <a:solidFill>
                <a:srgbClr val="000000"/>
              </a:solidFill>
              <a:latin typeface="Arial"/>
            </a:endParaRPr>
          </a:p>
        </p:txBody>
      </p:sp>
      <p:sp>
        <p:nvSpPr>
          <p:cNvPr id="218" name="TextBox 429"/>
          <p:cNvSpPr/>
          <p:nvPr/>
        </p:nvSpPr>
        <p:spPr>
          <a:xfrm>
            <a:off x="1917360" y="1923120"/>
            <a:ext cx="8356680" cy="228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200000"/>
              </a:lnSpc>
            </a:pPr>
            <a:r>
              <a:rPr lang="en-US" sz="2400" b="1" strike="noStrike" spc="-1">
                <a:solidFill>
                  <a:srgbClr val="404040"/>
                </a:solidFill>
                <a:latin typeface="Abu Dhabi Pro."/>
                <a:ea typeface="DejaVu Sans"/>
              </a:rPr>
              <a:t>1- السرية </a:t>
            </a:r>
            <a:endParaRPr lang="en-US" sz="2400" b="0" strike="noStrike" spc="-1">
              <a:solidFill>
                <a:srgbClr val="000000"/>
              </a:solidFill>
              <a:latin typeface="Arial"/>
            </a:endParaRPr>
          </a:p>
          <a:p>
            <a:pPr algn="ctr" rtl="1">
              <a:lnSpc>
                <a:spcPct val="200000"/>
              </a:lnSpc>
            </a:pPr>
            <a:r>
              <a:rPr lang="en-US" sz="2400" b="1" strike="noStrike" spc="-1">
                <a:solidFill>
                  <a:srgbClr val="404040"/>
                </a:solidFill>
                <a:latin typeface="Abu Dhabi Pro."/>
                <a:ea typeface="DejaVu Sans"/>
              </a:rPr>
              <a:t>2- السلامة</a:t>
            </a:r>
            <a:endParaRPr lang="en-US" sz="2400" b="0" strike="noStrike" spc="-1">
              <a:solidFill>
                <a:srgbClr val="000000"/>
              </a:solidFill>
              <a:latin typeface="Arial"/>
            </a:endParaRPr>
          </a:p>
          <a:p>
            <a:pPr algn="ctr" rtl="1">
              <a:lnSpc>
                <a:spcPct val="200000"/>
              </a:lnSpc>
            </a:pPr>
            <a:r>
              <a:rPr lang="en-US" sz="2400" b="1" strike="noStrike" spc="-1">
                <a:solidFill>
                  <a:srgbClr val="404040"/>
                </a:solidFill>
                <a:latin typeface="Abu Dhabi Pro."/>
                <a:ea typeface="DejaVu Sans"/>
              </a:rPr>
              <a:t>3- التوافر والإتاحة.</a:t>
            </a:r>
            <a:endParaRPr lang="en-US" sz="2400" b="0" strike="noStrike" spc="-1">
              <a:solidFill>
                <a:srgbClr val="000000"/>
              </a:solidFill>
              <a:latin typeface="Arial"/>
            </a:endParaRPr>
          </a:p>
        </p:txBody>
      </p:sp>
      <p:pic>
        <p:nvPicPr>
          <p:cNvPr id="219" name="رسم 1"/>
          <p:cNvPicPr/>
          <p:nvPr/>
        </p:nvPicPr>
        <p:blipFill>
          <a:blip r:embed="rId2"/>
          <a:stretch/>
        </p:blipFill>
        <p:spPr>
          <a:xfrm>
            <a:off x="4385880" y="4021560"/>
            <a:ext cx="3704760" cy="120960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مستطيل: زوايا مستديرة 3"/>
          <p:cNvSpPr/>
          <p:nvPr/>
        </p:nvSpPr>
        <p:spPr>
          <a:xfrm>
            <a:off x="900000" y="362160"/>
            <a:ext cx="1039104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استراتيجية المناقشة والحوار</a:t>
            </a:r>
            <a:endParaRPr lang="en-US" sz="3200" b="0" strike="noStrike" spc="-1">
              <a:solidFill>
                <a:srgbClr val="000000"/>
              </a:solidFill>
              <a:latin typeface="Arial"/>
            </a:endParaRPr>
          </a:p>
        </p:txBody>
      </p:sp>
      <p:sp>
        <p:nvSpPr>
          <p:cNvPr id="221" name="Freeform: Shape 1"/>
          <p:cNvSpPr/>
          <p:nvPr/>
        </p:nvSpPr>
        <p:spPr>
          <a:xfrm flipV="1">
            <a:off x="3172680" y="1111680"/>
            <a:ext cx="6495840" cy="4976280"/>
          </a:xfrm>
          <a:custGeom>
            <a:avLst/>
            <a:gdLst>
              <a:gd name="textAreaLeft" fmla="*/ 0 w 6495840"/>
              <a:gd name="textAreaRight" fmla="*/ 6496920 w 6495840"/>
              <a:gd name="textAreaTop" fmla="*/ -720 h 4976280"/>
              <a:gd name="textAreaBottom" fmla="*/ 4976640 h 4976280"/>
            </a:gdLst>
            <a:ahLst/>
            <a:cxnLst/>
            <a:rect l="textAreaLeft" t="textAreaTop" r="textAreaRight" b="textAreaBottom"/>
            <a:pathLst>
              <a:path w="1412293" h="1195547">
                <a:moveTo>
                  <a:pt x="1411008" y="604617"/>
                </a:moveTo>
                <a:cubicBezTo>
                  <a:pt x="1381861" y="307246"/>
                  <a:pt x="1258227" y="-5174"/>
                  <a:pt x="802074" y="65"/>
                </a:cubicBezTo>
                <a:cubicBezTo>
                  <a:pt x="613860" y="2160"/>
                  <a:pt x="160470" y="60358"/>
                  <a:pt x="38265" y="292768"/>
                </a:cubicBezTo>
                <a:cubicBezTo>
                  <a:pt x="-107277" y="569470"/>
                  <a:pt x="185140" y="1059912"/>
                  <a:pt x="531183" y="1146208"/>
                </a:cubicBezTo>
                <a:cubicBezTo>
                  <a:pt x="898848" y="1237934"/>
                  <a:pt x="1116590" y="892462"/>
                  <a:pt x="1125829" y="1195548"/>
                </a:cubicBezTo>
                <a:cubicBezTo>
                  <a:pt x="1267085" y="1104394"/>
                  <a:pt x="1428343" y="781687"/>
                  <a:pt x="1411008" y="604617"/>
                </a:cubicBezTo>
                <a:close/>
              </a:path>
            </a:pathLst>
          </a:custGeom>
          <a:solidFill>
            <a:srgbClr val="E7E3F9"/>
          </a:solid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1800" b="0" strike="noStrike" spc="-1">
              <a:solidFill>
                <a:srgbClr val="000000"/>
              </a:solidFill>
              <a:latin typeface="Calibri"/>
              <a:ea typeface="DejaVu Sans"/>
            </a:endParaRPr>
          </a:p>
        </p:txBody>
      </p:sp>
      <p:sp>
        <p:nvSpPr>
          <p:cNvPr id="222" name="مربع نص 2"/>
          <p:cNvSpPr/>
          <p:nvPr/>
        </p:nvSpPr>
        <p:spPr>
          <a:xfrm>
            <a:off x="3373200" y="2191320"/>
            <a:ext cx="60948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r>
              <a:rPr lang="ar-SA" sz="3600" b="0" strike="noStrike" spc="-1">
                <a:solidFill>
                  <a:srgbClr val="262626"/>
                </a:solidFill>
                <a:latin typeface="Abu Dhabi Pro."/>
                <a:cs typeface="Abu Dhabi Pro."/>
              </a:rPr>
              <a:t>ما أخلاقيات المصمم الجرافيكي</a:t>
            </a:r>
            <a:r>
              <a:rPr lang="ar-SA" sz="3600" b="0" strike="noStrike" spc="-1">
                <a:solidFill>
                  <a:srgbClr val="262626"/>
                </a:solidFill>
                <a:latin typeface="Abu Dhabi Pro."/>
                <a:cs typeface="DejaVu Sans"/>
              </a:rPr>
              <a:t>؟</a:t>
            </a:r>
            <a:endParaRPr lang="en-US" sz="3600" b="0" strike="noStrike" spc="-1">
              <a:solidFill>
                <a:srgbClr val="000000"/>
              </a:solidFill>
              <a:latin typeface="Arial"/>
            </a:endParaRPr>
          </a:p>
        </p:txBody>
      </p:sp>
      <p:pic>
        <p:nvPicPr>
          <p:cNvPr id="223" name="صورة 2"/>
          <p:cNvPicPr/>
          <p:nvPr/>
        </p:nvPicPr>
        <p:blipFill>
          <a:blip r:embed="rId2"/>
          <a:stretch/>
        </p:blipFill>
        <p:spPr>
          <a:xfrm>
            <a:off x="4984200" y="4011120"/>
            <a:ext cx="2605680" cy="26715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مستطيل: زوايا مستديرة 81"/>
          <p:cNvSpPr/>
          <p:nvPr/>
        </p:nvSpPr>
        <p:spPr>
          <a:xfrm>
            <a:off x="3305520" y="275760"/>
            <a:ext cx="535500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DejaVu Sans"/>
              </a:rPr>
              <a:t>أخلاقيات المصمم الجرافيك)</a:t>
            </a:r>
            <a:endParaRPr lang="en-US" sz="3200" b="0" strike="noStrike" spc="-1">
              <a:solidFill>
                <a:srgbClr val="000000"/>
              </a:solidFill>
              <a:latin typeface="Arial"/>
            </a:endParaRPr>
          </a:p>
        </p:txBody>
      </p:sp>
      <p:sp>
        <p:nvSpPr>
          <p:cNvPr id="225" name="Freeform: Shape 2"/>
          <p:cNvSpPr/>
          <p:nvPr/>
        </p:nvSpPr>
        <p:spPr>
          <a:xfrm>
            <a:off x="1080000" y="720000"/>
            <a:ext cx="10620000" cy="5940000"/>
          </a:xfrm>
          <a:custGeom>
            <a:avLst/>
            <a:gdLst>
              <a:gd name="textAreaLeft" fmla="*/ 0 w 10620000"/>
              <a:gd name="textAreaRight" fmla="*/ 10621080 w 10620000"/>
              <a:gd name="textAreaTop" fmla="*/ 0 h 5940000"/>
              <a:gd name="textAreaBottom" fmla="*/ 5941080 h 5940000"/>
            </a:gdLst>
            <a:ahLst/>
            <a:cxnLst/>
            <a:rect l="textAreaLeft" t="textAreaTop" r="textAreaRight" b="textAreaBottom"/>
            <a:pathLst>
              <a:path w="2067491" h="1332965">
                <a:moveTo>
                  <a:pt x="1488106" y="242328"/>
                </a:moveTo>
                <a:cubicBezTo>
                  <a:pt x="1574783" y="249472"/>
                  <a:pt x="1658699" y="214039"/>
                  <a:pt x="1744805" y="202037"/>
                </a:cubicBezTo>
                <a:cubicBezTo>
                  <a:pt x="1830911" y="190036"/>
                  <a:pt x="1935495" y="213086"/>
                  <a:pt x="1969023" y="293287"/>
                </a:cubicBezTo>
                <a:cubicBezTo>
                  <a:pt x="2007218" y="384441"/>
                  <a:pt x="1930923" y="484644"/>
                  <a:pt x="1937210" y="583228"/>
                </a:cubicBezTo>
                <a:cubicBezTo>
                  <a:pt x="1941782" y="655618"/>
                  <a:pt x="1989692" y="716483"/>
                  <a:pt x="2025983" y="779252"/>
                </a:cubicBezTo>
                <a:cubicBezTo>
                  <a:pt x="2062273" y="842022"/>
                  <a:pt x="2087038" y="924032"/>
                  <a:pt x="2046842" y="984326"/>
                </a:cubicBezTo>
                <a:cubicBezTo>
                  <a:pt x="2016172" y="1030331"/>
                  <a:pt x="1957688" y="1047857"/>
                  <a:pt x="1903110" y="1056620"/>
                </a:cubicBezTo>
                <a:cubicBezTo>
                  <a:pt x="1848532" y="1065383"/>
                  <a:pt x="1790810" y="1069479"/>
                  <a:pt x="1744519" y="1099673"/>
                </a:cubicBezTo>
                <a:cubicBezTo>
                  <a:pt x="1668700" y="1149299"/>
                  <a:pt x="1645268" y="1255121"/>
                  <a:pt x="1569354" y="1304747"/>
                </a:cubicBezTo>
                <a:cubicBezTo>
                  <a:pt x="1491535" y="1355610"/>
                  <a:pt x="1387236" y="1329702"/>
                  <a:pt x="1303226" y="1289983"/>
                </a:cubicBezTo>
                <a:cubicBezTo>
                  <a:pt x="1219215" y="1250168"/>
                  <a:pt x="1136157" y="1196924"/>
                  <a:pt x="1043193" y="1196828"/>
                </a:cubicBezTo>
                <a:cubicBezTo>
                  <a:pt x="977090" y="1196733"/>
                  <a:pt x="914129" y="1223975"/>
                  <a:pt x="854789" y="1253121"/>
                </a:cubicBezTo>
                <a:cubicBezTo>
                  <a:pt x="795448" y="1282363"/>
                  <a:pt x="736107" y="1314462"/>
                  <a:pt x="670861" y="1325416"/>
                </a:cubicBezTo>
                <a:cubicBezTo>
                  <a:pt x="605615" y="1336370"/>
                  <a:pt x="531701" y="1322082"/>
                  <a:pt x="489219" y="1271409"/>
                </a:cubicBezTo>
                <a:cubicBezTo>
                  <a:pt x="440070" y="1212830"/>
                  <a:pt x="441880" y="1119200"/>
                  <a:pt x="382444" y="1071194"/>
                </a:cubicBezTo>
                <a:cubicBezTo>
                  <a:pt x="334343" y="1032427"/>
                  <a:pt x="265477" y="1038904"/>
                  <a:pt x="204041" y="1045286"/>
                </a:cubicBezTo>
                <a:cubicBezTo>
                  <a:pt x="142604" y="1051667"/>
                  <a:pt x="71834" y="1052525"/>
                  <a:pt x="29638" y="1007376"/>
                </a:cubicBezTo>
                <a:cubicBezTo>
                  <a:pt x="-13034" y="961656"/>
                  <a:pt x="-5795" y="886218"/>
                  <a:pt x="27066" y="832973"/>
                </a:cubicBezTo>
                <a:cubicBezTo>
                  <a:pt x="59927" y="779729"/>
                  <a:pt x="112410" y="742486"/>
                  <a:pt x="160416" y="702386"/>
                </a:cubicBezTo>
                <a:cubicBezTo>
                  <a:pt x="208422" y="662285"/>
                  <a:pt x="255095" y="614375"/>
                  <a:pt x="268334" y="553319"/>
                </a:cubicBezTo>
                <a:cubicBezTo>
                  <a:pt x="283955" y="481501"/>
                  <a:pt x="250142" y="409587"/>
                  <a:pt x="229187" y="339102"/>
                </a:cubicBezTo>
                <a:cubicBezTo>
                  <a:pt x="208232" y="268617"/>
                  <a:pt x="205279" y="179844"/>
                  <a:pt x="263477" y="134886"/>
                </a:cubicBezTo>
                <a:cubicBezTo>
                  <a:pt x="315959" y="94310"/>
                  <a:pt x="392540" y="110502"/>
                  <a:pt x="451976" y="139934"/>
                </a:cubicBezTo>
                <a:cubicBezTo>
                  <a:pt x="511412" y="169367"/>
                  <a:pt x="567610" y="210991"/>
                  <a:pt x="633618" y="217944"/>
                </a:cubicBezTo>
                <a:cubicBezTo>
                  <a:pt x="709723" y="225945"/>
                  <a:pt x="782494" y="185845"/>
                  <a:pt x="843835" y="140030"/>
                </a:cubicBezTo>
                <a:cubicBezTo>
                  <a:pt x="905176" y="94214"/>
                  <a:pt x="962802" y="40493"/>
                  <a:pt x="1034525" y="13728"/>
                </a:cubicBezTo>
                <a:cubicBezTo>
                  <a:pt x="1115678" y="-16561"/>
                  <a:pt x="1217215" y="2393"/>
                  <a:pt x="1264745" y="79355"/>
                </a:cubicBezTo>
                <a:cubicBezTo>
                  <a:pt x="1317227" y="164795"/>
                  <a:pt x="1381235" y="233470"/>
                  <a:pt x="1488106" y="242328"/>
                </a:cubicBezTo>
                <a:close/>
              </a:path>
            </a:pathLst>
          </a:custGeom>
          <a:solidFill>
            <a:srgbClr val="8DA7C2"/>
          </a:solid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1800" b="0" strike="noStrike" spc="-1">
              <a:solidFill>
                <a:srgbClr val="FFFFFF"/>
              </a:solidFill>
              <a:latin typeface="Calibri"/>
              <a:ea typeface="DejaVu Sans"/>
            </a:endParaRPr>
          </a:p>
        </p:txBody>
      </p:sp>
      <p:sp>
        <p:nvSpPr>
          <p:cNvPr id="226" name="Freeform: Shape 3"/>
          <p:cNvSpPr/>
          <p:nvPr/>
        </p:nvSpPr>
        <p:spPr>
          <a:xfrm>
            <a:off x="1671480" y="1260000"/>
            <a:ext cx="1568520" cy="3764160"/>
          </a:xfrm>
          <a:custGeom>
            <a:avLst/>
            <a:gdLst>
              <a:gd name="textAreaLeft" fmla="*/ 0 w 1568520"/>
              <a:gd name="textAreaRight" fmla="*/ 1569600 w 1568520"/>
              <a:gd name="textAreaTop" fmla="*/ 0 h 3764160"/>
              <a:gd name="textAreaBottom" fmla="*/ 3765240 h 3764160"/>
            </a:gdLst>
            <a:ahLst/>
            <a:cxnLst/>
            <a:rect l="textAreaLeft" t="textAreaTop" r="textAreaRight" b="textAreaBottom"/>
            <a:pathLst>
              <a:path w="429462" h="1030128">
                <a:moveTo>
                  <a:pt x="429462" y="1030129"/>
                </a:moveTo>
                <a:cubicBezTo>
                  <a:pt x="404126" y="1010984"/>
                  <a:pt x="372884" y="1002602"/>
                  <a:pt x="341927" y="1000315"/>
                </a:cubicBezTo>
                <a:cubicBezTo>
                  <a:pt x="310781" y="998030"/>
                  <a:pt x="279539" y="1000982"/>
                  <a:pt x="248392" y="1004792"/>
                </a:cubicBezTo>
                <a:cubicBezTo>
                  <a:pt x="217245" y="1008602"/>
                  <a:pt x="185432" y="1011936"/>
                  <a:pt x="153428" y="1010603"/>
                </a:cubicBezTo>
                <a:cubicBezTo>
                  <a:pt x="121614" y="1009174"/>
                  <a:pt x="88467" y="1002887"/>
                  <a:pt x="60083" y="985171"/>
                </a:cubicBezTo>
                <a:cubicBezTo>
                  <a:pt x="45986" y="976313"/>
                  <a:pt x="33508" y="964692"/>
                  <a:pt x="23792" y="950976"/>
                </a:cubicBezTo>
                <a:cubicBezTo>
                  <a:pt x="14077" y="937165"/>
                  <a:pt x="7600" y="921353"/>
                  <a:pt x="3885" y="905161"/>
                </a:cubicBezTo>
                <a:cubicBezTo>
                  <a:pt x="-3544" y="872490"/>
                  <a:pt x="266" y="838676"/>
                  <a:pt x="10362" y="807625"/>
                </a:cubicBezTo>
                <a:cubicBezTo>
                  <a:pt x="15506" y="792099"/>
                  <a:pt x="22364" y="777050"/>
                  <a:pt x="30936" y="763048"/>
                </a:cubicBezTo>
                <a:cubicBezTo>
                  <a:pt x="39413" y="749141"/>
                  <a:pt x="49224" y="736187"/>
                  <a:pt x="59797" y="723995"/>
                </a:cubicBezTo>
                <a:cubicBezTo>
                  <a:pt x="80942" y="699516"/>
                  <a:pt x="104850" y="678180"/>
                  <a:pt x="129139" y="657892"/>
                </a:cubicBezTo>
                <a:cubicBezTo>
                  <a:pt x="153523" y="637794"/>
                  <a:pt x="178478" y="618649"/>
                  <a:pt x="201529" y="597980"/>
                </a:cubicBezTo>
                <a:cubicBezTo>
                  <a:pt x="224579" y="577310"/>
                  <a:pt x="246201" y="555022"/>
                  <a:pt x="263441" y="529876"/>
                </a:cubicBezTo>
                <a:cubicBezTo>
                  <a:pt x="280682" y="504825"/>
                  <a:pt x="293445" y="476726"/>
                  <a:pt x="297731" y="446913"/>
                </a:cubicBezTo>
                <a:cubicBezTo>
                  <a:pt x="302208" y="417100"/>
                  <a:pt x="299446" y="386239"/>
                  <a:pt x="293064" y="356045"/>
                </a:cubicBezTo>
                <a:cubicBezTo>
                  <a:pt x="286682" y="325755"/>
                  <a:pt x="276967" y="295942"/>
                  <a:pt x="267537" y="265938"/>
                </a:cubicBezTo>
                <a:cubicBezTo>
                  <a:pt x="258107" y="236029"/>
                  <a:pt x="248487" y="205359"/>
                  <a:pt x="244582" y="173641"/>
                </a:cubicBezTo>
                <a:cubicBezTo>
                  <a:pt x="242486" y="157829"/>
                  <a:pt x="241629" y="141827"/>
                  <a:pt x="242105" y="125920"/>
                </a:cubicBezTo>
                <a:cubicBezTo>
                  <a:pt x="242486" y="110014"/>
                  <a:pt x="244391" y="94012"/>
                  <a:pt x="248297" y="78581"/>
                </a:cubicBezTo>
                <a:cubicBezTo>
                  <a:pt x="252202" y="63151"/>
                  <a:pt x="257726" y="48006"/>
                  <a:pt x="266394" y="34576"/>
                </a:cubicBezTo>
                <a:cubicBezTo>
                  <a:pt x="274967" y="21145"/>
                  <a:pt x="285825" y="9430"/>
                  <a:pt x="298493" y="0"/>
                </a:cubicBezTo>
                <a:cubicBezTo>
                  <a:pt x="274300" y="20288"/>
                  <a:pt x="258965" y="49340"/>
                  <a:pt x="253250" y="79724"/>
                </a:cubicBezTo>
                <a:cubicBezTo>
                  <a:pt x="250106" y="94869"/>
                  <a:pt x="248963" y="110490"/>
                  <a:pt x="249344" y="126016"/>
                </a:cubicBezTo>
                <a:cubicBezTo>
                  <a:pt x="249630" y="141542"/>
                  <a:pt x="251059" y="157067"/>
                  <a:pt x="253821" y="172307"/>
                </a:cubicBezTo>
                <a:cubicBezTo>
                  <a:pt x="258584" y="203073"/>
                  <a:pt x="268680" y="232505"/>
                  <a:pt x="278967" y="262223"/>
                </a:cubicBezTo>
                <a:cubicBezTo>
                  <a:pt x="289254" y="291941"/>
                  <a:pt x="299922" y="321755"/>
                  <a:pt x="307447" y="352901"/>
                </a:cubicBezTo>
                <a:cubicBezTo>
                  <a:pt x="311066" y="368522"/>
                  <a:pt x="314019" y="384334"/>
                  <a:pt x="315448" y="400526"/>
                </a:cubicBezTo>
                <a:cubicBezTo>
                  <a:pt x="316686" y="416719"/>
                  <a:pt x="316305" y="433102"/>
                  <a:pt x="314019" y="449390"/>
                </a:cubicBezTo>
                <a:cubicBezTo>
                  <a:pt x="309542" y="482060"/>
                  <a:pt x="295826" y="512921"/>
                  <a:pt x="277729" y="539687"/>
                </a:cubicBezTo>
                <a:cubicBezTo>
                  <a:pt x="241248" y="593884"/>
                  <a:pt x="189051" y="632841"/>
                  <a:pt x="141236" y="672656"/>
                </a:cubicBezTo>
                <a:cubicBezTo>
                  <a:pt x="117137" y="692468"/>
                  <a:pt x="93706" y="712946"/>
                  <a:pt x="73418" y="735997"/>
                </a:cubicBezTo>
                <a:cubicBezTo>
                  <a:pt x="53129" y="759047"/>
                  <a:pt x="36175" y="784574"/>
                  <a:pt x="26745" y="813245"/>
                </a:cubicBezTo>
                <a:cubicBezTo>
                  <a:pt x="17220" y="841724"/>
                  <a:pt x="13601" y="872681"/>
                  <a:pt x="19982" y="901732"/>
                </a:cubicBezTo>
                <a:cubicBezTo>
                  <a:pt x="26078" y="930688"/>
                  <a:pt x="43128" y="956691"/>
                  <a:pt x="67988" y="973074"/>
                </a:cubicBezTo>
                <a:cubicBezTo>
                  <a:pt x="92753" y="989648"/>
                  <a:pt x="123519" y="996601"/>
                  <a:pt x="154094" y="998792"/>
                </a:cubicBezTo>
                <a:cubicBezTo>
                  <a:pt x="184955" y="1000982"/>
                  <a:pt x="216102" y="998506"/>
                  <a:pt x="247439" y="995744"/>
                </a:cubicBezTo>
                <a:cubicBezTo>
                  <a:pt x="278872" y="993362"/>
                  <a:pt x="310781" y="991743"/>
                  <a:pt x="342308" y="995553"/>
                </a:cubicBezTo>
                <a:cubicBezTo>
                  <a:pt x="358025" y="997458"/>
                  <a:pt x="373741" y="1000792"/>
                  <a:pt x="388600" y="1006412"/>
                </a:cubicBezTo>
                <a:cubicBezTo>
                  <a:pt x="403554" y="1011936"/>
                  <a:pt x="417461" y="1019937"/>
                  <a:pt x="429462" y="1030129"/>
                </a:cubicBezTo>
                <a:close/>
              </a:path>
            </a:pathLst>
          </a:custGeom>
          <a:solidFill>
            <a:srgbClr val="0B0B0B"/>
          </a:solid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1800" b="0" strike="noStrike" spc="-1">
              <a:solidFill>
                <a:srgbClr val="000000"/>
              </a:solidFill>
              <a:latin typeface="Calibri"/>
              <a:ea typeface="DejaVu Sans"/>
            </a:endParaRPr>
          </a:p>
        </p:txBody>
      </p:sp>
      <p:sp>
        <p:nvSpPr>
          <p:cNvPr id="227" name="Freeform: Shape 4"/>
          <p:cNvSpPr/>
          <p:nvPr/>
        </p:nvSpPr>
        <p:spPr>
          <a:xfrm>
            <a:off x="1980000" y="3420000"/>
            <a:ext cx="3613320" cy="596520"/>
          </a:xfrm>
          <a:custGeom>
            <a:avLst/>
            <a:gdLst>
              <a:gd name="textAreaLeft" fmla="*/ 0 w 3613320"/>
              <a:gd name="textAreaRight" fmla="*/ 3614400 w 3613320"/>
              <a:gd name="textAreaTop" fmla="*/ 0 h 596520"/>
              <a:gd name="textAreaBottom" fmla="*/ 597600 h 596520"/>
            </a:gdLst>
            <a:ahLst/>
            <a:cxnLst/>
            <a:rect l="textAreaLeft" t="textAreaTop" r="textAreaRight" b="textAreaBottom"/>
            <a:pathLst>
              <a:path w="988885" h="163488">
                <a:moveTo>
                  <a:pt x="988885" y="128120"/>
                </a:moveTo>
                <a:cubicBezTo>
                  <a:pt x="953167" y="154028"/>
                  <a:pt x="907542" y="164124"/>
                  <a:pt x="863251" y="163457"/>
                </a:cubicBezTo>
                <a:cubicBezTo>
                  <a:pt x="818769" y="162029"/>
                  <a:pt x="774954" y="151551"/>
                  <a:pt x="733520" y="136025"/>
                </a:cubicBezTo>
                <a:cubicBezTo>
                  <a:pt x="650462" y="104688"/>
                  <a:pt x="576739" y="55253"/>
                  <a:pt x="494062" y="31727"/>
                </a:cubicBezTo>
                <a:cubicBezTo>
                  <a:pt x="453104" y="19439"/>
                  <a:pt x="410337" y="15153"/>
                  <a:pt x="368236" y="21440"/>
                </a:cubicBezTo>
                <a:cubicBezTo>
                  <a:pt x="326041" y="27250"/>
                  <a:pt x="285178" y="42109"/>
                  <a:pt x="245364" y="59159"/>
                </a:cubicBezTo>
                <a:cubicBezTo>
                  <a:pt x="205549" y="76399"/>
                  <a:pt x="166497" y="96401"/>
                  <a:pt x="126111" y="113642"/>
                </a:cubicBezTo>
                <a:cubicBezTo>
                  <a:pt x="85630" y="130596"/>
                  <a:pt x="43624" y="145550"/>
                  <a:pt x="0" y="150884"/>
                </a:cubicBezTo>
                <a:cubicBezTo>
                  <a:pt x="42767" y="141359"/>
                  <a:pt x="83344" y="124881"/>
                  <a:pt x="122206" y="105164"/>
                </a:cubicBezTo>
                <a:cubicBezTo>
                  <a:pt x="161353" y="86019"/>
                  <a:pt x="199263" y="64302"/>
                  <a:pt x="239268" y="45538"/>
                </a:cubicBezTo>
                <a:cubicBezTo>
                  <a:pt x="279082" y="26678"/>
                  <a:pt x="321088" y="10867"/>
                  <a:pt x="365569" y="3533"/>
                </a:cubicBezTo>
                <a:cubicBezTo>
                  <a:pt x="410146" y="-3802"/>
                  <a:pt x="456533" y="675"/>
                  <a:pt x="499300" y="13343"/>
                </a:cubicBezTo>
                <a:cubicBezTo>
                  <a:pt x="585692" y="38489"/>
                  <a:pt x="659321" y="89067"/>
                  <a:pt x="738854" y="122119"/>
                </a:cubicBezTo>
                <a:cubicBezTo>
                  <a:pt x="778764" y="138407"/>
                  <a:pt x="820674" y="150503"/>
                  <a:pt x="863632" y="154028"/>
                </a:cubicBezTo>
                <a:cubicBezTo>
                  <a:pt x="885063" y="155647"/>
                  <a:pt x="906780" y="154885"/>
                  <a:pt x="928021" y="150694"/>
                </a:cubicBezTo>
                <a:cubicBezTo>
                  <a:pt x="949262" y="146693"/>
                  <a:pt x="969931" y="139169"/>
                  <a:pt x="988885" y="128120"/>
                </a:cubicBezTo>
                <a:close/>
              </a:path>
            </a:pathLst>
          </a:custGeom>
          <a:solidFill>
            <a:srgbClr val="0B0B0B"/>
          </a:solid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1800" b="0" strike="noStrike" spc="-1">
              <a:solidFill>
                <a:srgbClr val="000000"/>
              </a:solidFill>
              <a:latin typeface="Calibri"/>
              <a:ea typeface="DejaVu Sans"/>
            </a:endParaRPr>
          </a:p>
        </p:txBody>
      </p:sp>
      <p:sp>
        <p:nvSpPr>
          <p:cNvPr id="228" name="Freeform: Shape 12"/>
          <p:cNvSpPr/>
          <p:nvPr/>
        </p:nvSpPr>
        <p:spPr>
          <a:xfrm>
            <a:off x="1620000" y="1080000"/>
            <a:ext cx="701640" cy="540000"/>
          </a:xfrm>
          <a:custGeom>
            <a:avLst/>
            <a:gdLst>
              <a:gd name="textAreaLeft" fmla="*/ 0 w 701640"/>
              <a:gd name="textAreaRight" fmla="*/ 702720 w 701640"/>
              <a:gd name="textAreaTop" fmla="*/ 0 h 540000"/>
              <a:gd name="textAreaBottom" fmla="*/ 541080 h 540000"/>
            </a:gdLst>
            <a:ahLst/>
            <a:cxnLst/>
            <a:rect l="textAreaLeft" t="textAreaTop" r="textAreaRight" b="textAreaBottom"/>
            <a:pathLst>
              <a:path w="192289" h="148002">
                <a:moveTo>
                  <a:pt x="42767" y="8176"/>
                </a:moveTo>
                <a:cubicBezTo>
                  <a:pt x="49530" y="1508"/>
                  <a:pt x="55817" y="-1159"/>
                  <a:pt x="61817" y="461"/>
                </a:cubicBezTo>
                <a:cubicBezTo>
                  <a:pt x="67723" y="1985"/>
                  <a:pt x="71533" y="5795"/>
                  <a:pt x="73057" y="11700"/>
                </a:cubicBezTo>
                <a:cubicBezTo>
                  <a:pt x="74581" y="17606"/>
                  <a:pt x="72295" y="23987"/>
                  <a:pt x="66008" y="30750"/>
                </a:cubicBezTo>
                <a:cubicBezTo>
                  <a:pt x="51530" y="46276"/>
                  <a:pt x="42196" y="61516"/>
                  <a:pt x="38100" y="76565"/>
                </a:cubicBezTo>
                <a:cubicBezTo>
                  <a:pt x="47434" y="77613"/>
                  <a:pt x="54864" y="81328"/>
                  <a:pt x="60579" y="87805"/>
                </a:cubicBezTo>
                <a:cubicBezTo>
                  <a:pt x="66294" y="94282"/>
                  <a:pt x="69151" y="102473"/>
                  <a:pt x="69151" y="112284"/>
                </a:cubicBezTo>
                <a:cubicBezTo>
                  <a:pt x="69151" y="122666"/>
                  <a:pt x="65913" y="131144"/>
                  <a:pt x="59436" y="137906"/>
                </a:cubicBezTo>
                <a:cubicBezTo>
                  <a:pt x="52959" y="144669"/>
                  <a:pt x="44482" y="148003"/>
                  <a:pt x="34195" y="148003"/>
                </a:cubicBezTo>
                <a:cubicBezTo>
                  <a:pt x="23336" y="148003"/>
                  <a:pt x="14954" y="144288"/>
                  <a:pt x="8953" y="136764"/>
                </a:cubicBezTo>
                <a:cubicBezTo>
                  <a:pt x="3048" y="129239"/>
                  <a:pt x="0" y="119333"/>
                  <a:pt x="0" y="106855"/>
                </a:cubicBezTo>
                <a:cubicBezTo>
                  <a:pt x="0" y="88186"/>
                  <a:pt x="3905" y="70279"/>
                  <a:pt x="11621" y="52848"/>
                </a:cubicBezTo>
                <a:cubicBezTo>
                  <a:pt x="19431" y="35513"/>
                  <a:pt x="29813" y="20558"/>
                  <a:pt x="42767" y="8176"/>
                </a:cubicBezTo>
                <a:close/>
                <a:moveTo>
                  <a:pt x="161544" y="8176"/>
                </a:moveTo>
                <a:cubicBezTo>
                  <a:pt x="168212" y="1508"/>
                  <a:pt x="174593" y="-1159"/>
                  <a:pt x="180594" y="461"/>
                </a:cubicBezTo>
                <a:cubicBezTo>
                  <a:pt x="186499" y="1985"/>
                  <a:pt x="190310" y="5795"/>
                  <a:pt x="191834" y="11700"/>
                </a:cubicBezTo>
                <a:cubicBezTo>
                  <a:pt x="193358" y="17606"/>
                  <a:pt x="191071" y="23987"/>
                  <a:pt x="184880" y="30750"/>
                </a:cubicBezTo>
                <a:cubicBezTo>
                  <a:pt x="170307" y="46276"/>
                  <a:pt x="161068" y="61516"/>
                  <a:pt x="156877" y="76565"/>
                </a:cubicBezTo>
                <a:cubicBezTo>
                  <a:pt x="166211" y="77613"/>
                  <a:pt x="173736" y="81328"/>
                  <a:pt x="179356" y="87805"/>
                </a:cubicBezTo>
                <a:cubicBezTo>
                  <a:pt x="185071" y="94282"/>
                  <a:pt x="187928" y="102473"/>
                  <a:pt x="187928" y="112284"/>
                </a:cubicBezTo>
                <a:cubicBezTo>
                  <a:pt x="187928" y="122666"/>
                  <a:pt x="184690" y="131144"/>
                  <a:pt x="178213" y="137906"/>
                </a:cubicBezTo>
                <a:cubicBezTo>
                  <a:pt x="171736" y="144669"/>
                  <a:pt x="163354" y="148003"/>
                  <a:pt x="152971" y="148003"/>
                </a:cubicBezTo>
                <a:cubicBezTo>
                  <a:pt x="142113" y="148003"/>
                  <a:pt x="133636" y="144288"/>
                  <a:pt x="127730" y="136764"/>
                </a:cubicBezTo>
                <a:cubicBezTo>
                  <a:pt x="121729" y="129239"/>
                  <a:pt x="118777" y="119333"/>
                  <a:pt x="118777" y="106855"/>
                </a:cubicBezTo>
                <a:cubicBezTo>
                  <a:pt x="118777" y="88186"/>
                  <a:pt x="122682" y="70279"/>
                  <a:pt x="130493" y="52848"/>
                </a:cubicBezTo>
                <a:cubicBezTo>
                  <a:pt x="138303" y="35513"/>
                  <a:pt x="148590" y="20558"/>
                  <a:pt x="161544" y="8176"/>
                </a:cubicBezTo>
                <a:close/>
              </a:path>
            </a:pathLst>
          </a:custGeom>
          <a:solidFill>
            <a:srgbClr val="0B0B0B"/>
          </a:solid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1800" b="0" strike="noStrike" spc="-1">
              <a:solidFill>
                <a:srgbClr val="000000"/>
              </a:solidFill>
              <a:latin typeface="Calibri"/>
              <a:ea typeface="DejaVu Sans"/>
            </a:endParaRPr>
          </a:p>
        </p:txBody>
      </p:sp>
      <p:sp>
        <p:nvSpPr>
          <p:cNvPr id="229" name="Freeform: Shape 15"/>
          <p:cNvSpPr/>
          <p:nvPr/>
        </p:nvSpPr>
        <p:spPr>
          <a:xfrm>
            <a:off x="10278000" y="4680000"/>
            <a:ext cx="702000" cy="540000"/>
          </a:xfrm>
          <a:custGeom>
            <a:avLst/>
            <a:gdLst>
              <a:gd name="textAreaLeft" fmla="*/ 0 w 702000"/>
              <a:gd name="textAreaRight" fmla="*/ 703080 w 702000"/>
              <a:gd name="textAreaTop" fmla="*/ 0 h 540000"/>
              <a:gd name="textAreaBottom" fmla="*/ 541080 h 540000"/>
            </a:gdLst>
            <a:ahLst/>
            <a:cxnLst/>
            <a:rect l="textAreaLeft" t="textAreaTop" r="textAreaRight" b="textAreaBottom"/>
            <a:pathLst>
              <a:path w="192385" h="148003">
                <a:moveTo>
                  <a:pt x="149618" y="139827"/>
                </a:moveTo>
                <a:cubicBezTo>
                  <a:pt x="142855" y="146495"/>
                  <a:pt x="136569" y="149162"/>
                  <a:pt x="130568" y="147542"/>
                </a:cubicBezTo>
                <a:cubicBezTo>
                  <a:pt x="124662" y="146018"/>
                  <a:pt x="120852" y="142208"/>
                  <a:pt x="119329" y="136303"/>
                </a:cubicBezTo>
                <a:cubicBezTo>
                  <a:pt x="117804" y="130397"/>
                  <a:pt x="120091" y="124016"/>
                  <a:pt x="126377" y="117253"/>
                </a:cubicBezTo>
                <a:cubicBezTo>
                  <a:pt x="140855" y="101727"/>
                  <a:pt x="150189" y="86487"/>
                  <a:pt x="154285" y="71438"/>
                </a:cubicBezTo>
                <a:cubicBezTo>
                  <a:pt x="144951" y="70390"/>
                  <a:pt x="137521" y="66675"/>
                  <a:pt x="131806" y="60198"/>
                </a:cubicBezTo>
                <a:cubicBezTo>
                  <a:pt x="126091" y="53721"/>
                  <a:pt x="123234" y="45529"/>
                  <a:pt x="123234" y="35719"/>
                </a:cubicBezTo>
                <a:cubicBezTo>
                  <a:pt x="123234" y="25337"/>
                  <a:pt x="126472" y="16859"/>
                  <a:pt x="132949" y="10096"/>
                </a:cubicBezTo>
                <a:cubicBezTo>
                  <a:pt x="139426" y="3334"/>
                  <a:pt x="147904" y="0"/>
                  <a:pt x="158191" y="0"/>
                </a:cubicBezTo>
                <a:cubicBezTo>
                  <a:pt x="169049" y="0"/>
                  <a:pt x="177431" y="3715"/>
                  <a:pt x="183432" y="11240"/>
                </a:cubicBezTo>
                <a:cubicBezTo>
                  <a:pt x="189337" y="18764"/>
                  <a:pt x="192385" y="28670"/>
                  <a:pt x="192385" y="41148"/>
                </a:cubicBezTo>
                <a:cubicBezTo>
                  <a:pt x="192385" y="59817"/>
                  <a:pt x="188480" y="77724"/>
                  <a:pt x="180765" y="95155"/>
                </a:cubicBezTo>
                <a:cubicBezTo>
                  <a:pt x="172954" y="112585"/>
                  <a:pt x="162572" y="127445"/>
                  <a:pt x="149618" y="139827"/>
                </a:cubicBezTo>
                <a:close/>
                <a:moveTo>
                  <a:pt x="30746" y="139827"/>
                </a:moveTo>
                <a:cubicBezTo>
                  <a:pt x="24079" y="146495"/>
                  <a:pt x="17697" y="149162"/>
                  <a:pt x="11696" y="147542"/>
                </a:cubicBezTo>
                <a:cubicBezTo>
                  <a:pt x="5791" y="146018"/>
                  <a:pt x="1980" y="142208"/>
                  <a:pt x="456" y="136303"/>
                </a:cubicBezTo>
                <a:cubicBezTo>
                  <a:pt x="-1067" y="130397"/>
                  <a:pt x="1218" y="124016"/>
                  <a:pt x="7410" y="117253"/>
                </a:cubicBezTo>
                <a:cubicBezTo>
                  <a:pt x="21983" y="101727"/>
                  <a:pt x="31222" y="86487"/>
                  <a:pt x="35413" y="71438"/>
                </a:cubicBezTo>
                <a:cubicBezTo>
                  <a:pt x="26079" y="70390"/>
                  <a:pt x="18554" y="66675"/>
                  <a:pt x="12934" y="60198"/>
                </a:cubicBezTo>
                <a:cubicBezTo>
                  <a:pt x="7219" y="53721"/>
                  <a:pt x="4362" y="45529"/>
                  <a:pt x="4362" y="35719"/>
                </a:cubicBezTo>
                <a:cubicBezTo>
                  <a:pt x="4362" y="25337"/>
                  <a:pt x="7600" y="16859"/>
                  <a:pt x="14077" y="10096"/>
                </a:cubicBezTo>
                <a:cubicBezTo>
                  <a:pt x="20554" y="3334"/>
                  <a:pt x="28936" y="0"/>
                  <a:pt x="39318" y="0"/>
                </a:cubicBezTo>
                <a:cubicBezTo>
                  <a:pt x="50177" y="0"/>
                  <a:pt x="58654" y="3715"/>
                  <a:pt x="64560" y="11240"/>
                </a:cubicBezTo>
                <a:cubicBezTo>
                  <a:pt x="70560" y="18764"/>
                  <a:pt x="73513" y="28670"/>
                  <a:pt x="73513" y="41148"/>
                </a:cubicBezTo>
                <a:cubicBezTo>
                  <a:pt x="73513" y="59817"/>
                  <a:pt x="69608" y="77724"/>
                  <a:pt x="61797" y="95155"/>
                </a:cubicBezTo>
                <a:cubicBezTo>
                  <a:pt x="54082" y="112585"/>
                  <a:pt x="43700" y="127445"/>
                  <a:pt x="30746" y="139827"/>
                </a:cubicBezTo>
                <a:close/>
              </a:path>
            </a:pathLst>
          </a:custGeom>
          <a:solidFill>
            <a:srgbClr val="0B0B0B"/>
          </a:solid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1800" b="0" strike="noStrike" spc="-1">
              <a:solidFill>
                <a:srgbClr val="000000"/>
              </a:solidFill>
              <a:latin typeface="Calibri"/>
              <a:ea typeface="DejaVu Sans"/>
            </a:endParaRPr>
          </a:p>
        </p:txBody>
      </p:sp>
      <p:sp>
        <p:nvSpPr>
          <p:cNvPr id="230" name="TextBox 18"/>
          <p:cNvSpPr/>
          <p:nvPr/>
        </p:nvSpPr>
        <p:spPr>
          <a:xfrm>
            <a:off x="1356480" y="955440"/>
            <a:ext cx="9623520" cy="645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70000"/>
              </a:lnSpc>
            </a:pPr>
            <a:r>
              <a:rPr lang="en-US" sz="2100" b="1" strike="noStrike" spc="-1">
                <a:solidFill>
                  <a:srgbClr val="000000"/>
                </a:solidFill>
                <a:latin typeface="Abu Dhabi Pro."/>
                <a:ea typeface="DejaVu Sans"/>
              </a:rPr>
              <a:t>1- تقوى الله         </a:t>
            </a:r>
            <a:endParaRPr lang="en-US" sz="2100" b="0" strike="noStrike" spc="-1">
              <a:solidFill>
                <a:srgbClr val="000000"/>
              </a:solidFill>
              <a:latin typeface="Arial"/>
            </a:endParaRPr>
          </a:p>
          <a:p>
            <a:pPr algn="ctr" rtl="1">
              <a:lnSpc>
                <a:spcPct val="170000"/>
              </a:lnSpc>
            </a:pPr>
            <a:r>
              <a:rPr lang="en-US" sz="2100" b="1" strike="noStrike" spc="-1">
                <a:solidFill>
                  <a:srgbClr val="000000"/>
                </a:solidFill>
                <a:latin typeface="Abu Dhabi Pro."/>
                <a:ea typeface="DejaVu Sans"/>
              </a:rPr>
              <a:t>2-الممارسة الآمنة والإيجابية والقانونية والأخلاقية</a:t>
            </a:r>
            <a:endParaRPr lang="en-US" sz="2100" b="0" strike="noStrike" spc="-1">
              <a:solidFill>
                <a:srgbClr val="000000"/>
              </a:solidFill>
              <a:latin typeface="Arial"/>
            </a:endParaRPr>
          </a:p>
          <a:p>
            <a:pPr algn="ctr" rtl="1">
              <a:lnSpc>
                <a:spcPct val="170000"/>
              </a:lnSpc>
            </a:pPr>
            <a:r>
              <a:rPr lang="en-US" sz="2100" b="1" strike="noStrike" spc="-1">
                <a:solidFill>
                  <a:srgbClr val="000000"/>
                </a:solidFill>
                <a:latin typeface="Abu Dhabi Pro."/>
                <a:ea typeface="DejaVu Sans"/>
              </a:rPr>
              <a:t>3- الموثوقية والملكية الفكرية</a:t>
            </a:r>
            <a:endParaRPr lang="en-US" sz="2100" b="0" strike="noStrike" spc="-1">
              <a:solidFill>
                <a:srgbClr val="000000"/>
              </a:solidFill>
              <a:latin typeface="Arial"/>
            </a:endParaRPr>
          </a:p>
          <a:p>
            <a:pPr algn="ctr" rtl="1">
              <a:lnSpc>
                <a:spcPct val="170000"/>
              </a:lnSpc>
            </a:pPr>
            <a:r>
              <a:rPr lang="en-US" sz="2100" b="1" strike="noStrike" spc="-1">
                <a:solidFill>
                  <a:srgbClr val="000000"/>
                </a:solidFill>
                <a:latin typeface="Abu Dhabi Pro."/>
                <a:ea typeface="DejaVu Sans"/>
              </a:rPr>
              <a:t>4-الأمانة</a:t>
            </a:r>
            <a:r>
              <a:rPr lang="en-US" sz="2400" b="1" strike="noStrike" spc="-1">
                <a:solidFill>
                  <a:srgbClr val="000000"/>
                </a:solidFill>
                <a:latin typeface="Abu Dhabi Pro."/>
                <a:ea typeface="DejaVu Sans"/>
              </a:rPr>
              <a:t> </a:t>
            </a:r>
            <a:endParaRPr lang="en-US" sz="2400" b="0" strike="noStrike" spc="-1">
              <a:solidFill>
                <a:srgbClr val="000000"/>
              </a:solidFill>
              <a:latin typeface="Arial"/>
            </a:endParaRPr>
          </a:p>
          <a:p>
            <a:pPr algn="ctr" rtl="1">
              <a:lnSpc>
                <a:spcPct val="170000"/>
              </a:lnSpc>
            </a:pPr>
            <a:r>
              <a:rPr lang="en-US" sz="2100" b="1" strike="noStrike" spc="-1">
                <a:solidFill>
                  <a:srgbClr val="000000"/>
                </a:solidFill>
                <a:latin typeface="Abu Dhabi Pro."/>
                <a:ea typeface="DejaVu Sans"/>
              </a:rPr>
              <a:t>5-الالتزام بتنفيذ الوعد</a:t>
            </a:r>
            <a:endParaRPr lang="en-US" sz="2100" b="0" strike="noStrike" spc="-1">
              <a:solidFill>
                <a:srgbClr val="000000"/>
              </a:solidFill>
              <a:latin typeface="Arial"/>
            </a:endParaRPr>
          </a:p>
          <a:p>
            <a:pPr algn="ctr" rtl="1">
              <a:lnSpc>
                <a:spcPct val="170000"/>
              </a:lnSpc>
            </a:pPr>
            <a:r>
              <a:rPr lang="en-US" sz="2100" b="1" strike="noStrike" spc="-1">
                <a:solidFill>
                  <a:srgbClr val="000000"/>
                </a:solidFill>
                <a:latin typeface="Abu Dhabi Pro."/>
                <a:ea typeface="DejaVu Sans"/>
              </a:rPr>
              <a:t>6-المنافسة الشريفة</a:t>
            </a:r>
            <a:endParaRPr lang="en-US" sz="2100" b="0" strike="noStrike" spc="-1">
              <a:solidFill>
                <a:srgbClr val="000000"/>
              </a:solidFill>
              <a:latin typeface="Arial"/>
            </a:endParaRPr>
          </a:p>
          <a:p>
            <a:pPr algn="ctr" rtl="1">
              <a:lnSpc>
                <a:spcPct val="170000"/>
              </a:lnSpc>
            </a:pPr>
            <a:r>
              <a:rPr lang="en-US" sz="2100" b="1" strike="noStrike" spc="-1">
                <a:solidFill>
                  <a:srgbClr val="000000"/>
                </a:solidFill>
                <a:latin typeface="Abu Dhabi Pro."/>
                <a:ea typeface="DejaVu Sans"/>
              </a:rPr>
              <a:t>7-التعاون</a:t>
            </a:r>
            <a:endParaRPr lang="en-US" sz="2100" b="0" strike="noStrike" spc="-1">
              <a:solidFill>
                <a:srgbClr val="000000"/>
              </a:solidFill>
              <a:latin typeface="Arial"/>
            </a:endParaRPr>
          </a:p>
          <a:p>
            <a:pPr algn="ctr" rtl="1">
              <a:lnSpc>
                <a:spcPct val="170000"/>
              </a:lnSpc>
            </a:pPr>
            <a:r>
              <a:rPr lang="en-US" sz="2400" b="1" strike="noStrike" spc="-1">
                <a:solidFill>
                  <a:srgbClr val="000000"/>
                </a:solidFill>
                <a:latin typeface="Abu Dhabi Pro."/>
                <a:ea typeface="DejaVu Sans"/>
              </a:rPr>
              <a:t>8- الإتقان</a:t>
            </a:r>
            <a:endParaRPr lang="en-US" sz="2400" b="0" strike="noStrike" spc="-1">
              <a:solidFill>
                <a:srgbClr val="000000"/>
              </a:solidFill>
              <a:latin typeface="Arial"/>
            </a:endParaRPr>
          </a:p>
          <a:p>
            <a:pPr algn="ctr" rtl="1">
              <a:lnSpc>
                <a:spcPct val="170000"/>
              </a:lnSpc>
            </a:pPr>
            <a:r>
              <a:rPr lang="en-US" sz="2400" b="1" strike="noStrike" spc="-1">
                <a:solidFill>
                  <a:srgbClr val="000000"/>
                </a:solidFill>
                <a:latin typeface="Abu Dhabi Pro."/>
                <a:ea typeface="DejaVu Sans"/>
              </a:rPr>
              <a:t>9-الالتزام بالقوانين والتشريعات لخصوصية المستخدمين</a:t>
            </a:r>
            <a:endParaRPr lang="en-US" sz="2400" b="0" strike="noStrike" spc="-1">
              <a:solidFill>
                <a:srgbClr val="000000"/>
              </a:solidFill>
              <a:latin typeface="Arial"/>
            </a:endParaRPr>
          </a:p>
          <a:p>
            <a:pPr algn="ctr" rtl="1">
              <a:lnSpc>
                <a:spcPct val="170000"/>
              </a:lnSpc>
            </a:pPr>
            <a:r>
              <a:rPr lang="en-US" sz="2400" b="1" strike="noStrike" spc="-1">
                <a:solidFill>
                  <a:srgbClr val="000000"/>
                </a:solidFill>
                <a:latin typeface="Abu Dhabi Pro."/>
                <a:ea typeface="DejaVu Sans"/>
              </a:rPr>
              <a:t>10- الالتزام بقواعد السلوك الرقمي المجتمعية</a:t>
            </a:r>
            <a:endParaRPr lang="en-US" sz="2400" b="0" strike="noStrike" spc="-1">
              <a:solidFill>
                <a:srgbClr val="000000"/>
              </a:solidFill>
              <a:latin typeface="Arial"/>
            </a:endParaRPr>
          </a:p>
          <a:p>
            <a:pPr algn="ctr" rtl="1">
              <a:lnSpc>
                <a:spcPct val="170000"/>
              </a:lnSpc>
            </a:pPr>
            <a:endParaRPr lang="en-US" sz="2400" b="0" strike="noStrike" spc="-1">
              <a:solidFill>
                <a:srgbClr val="000000"/>
              </a:solidFill>
              <a:latin typeface="Arial"/>
            </a:endParaRPr>
          </a:p>
        </p:txBody>
      </p:sp>
      <p:pic>
        <p:nvPicPr>
          <p:cNvPr id="231" name="صورة 13"/>
          <p:cNvPicPr/>
          <p:nvPr/>
        </p:nvPicPr>
        <p:blipFill>
          <a:blip r:embed="rId2"/>
          <a:stretch/>
        </p:blipFill>
        <p:spPr>
          <a:xfrm>
            <a:off x="302040" y="3960000"/>
            <a:ext cx="3297960" cy="216000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مستطيل: زوايا مستديرة 81"/>
          <p:cNvSpPr/>
          <p:nvPr/>
        </p:nvSpPr>
        <p:spPr>
          <a:xfrm>
            <a:off x="3923280" y="376560"/>
            <a:ext cx="434412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تقويم مرحلي</a:t>
            </a:r>
            <a:endParaRPr lang="en-US" sz="3200" b="0" strike="noStrike" spc="-1">
              <a:solidFill>
                <a:srgbClr val="000000"/>
              </a:solidFill>
              <a:latin typeface="Arial"/>
            </a:endParaRPr>
          </a:p>
        </p:txBody>
      </p:sp>
      <p:pic>
        <p:nvPicPr>
          <p:cNvPr id="233" name="صورة 1"/>
          <p:cNvPicPr/>
          <p:nvPr/>
        </p:nvPicPr>
        <p:blipFill>
          <a:blip r:embed="rId2"/>
          <a:stretch/>
        </p:blipFill>
        <p:spPr>
          <a:xfrm>
            <a:off x="3247200" y="2348640"/>
            <a:ext cx="5696280" cy="3105720"/>
          </a:xfrm>
          <a:prstGeom prst="rect">
            <a:avLst/>
          </a:prstGeom>
          <a:ln w="0">
            <a:noFill/>
          </a:ln>
        </p:spPr>
      </p:pic>
      <p:pic>
        <p:nvPicPr>
          <p:cNvPr id="234" name="صورة 5" descr="صورة تحتوي على المصباح, داكن&#10;&#10;تم إنشاء الوصف تلقائياً"/>
          <p:cNvPicPr/>
          <p:nvPr/>
        </p:nvPicPr>
        <p:blipFill>
          <a:blip r:embed="rId3"/>
          <a:stretch/>
        </p:blipFill>
        <p:spPr>
          <a:xfrm>
            <a:off x="9152280" y="4276800"/>
            <a:ext cx="1688400" cy="2284920"/>
          </a:xfrm>
          <a:prstGeom prst="rect">
            <a:avLst/>
          </a:prstGeom>
          <a:ln w="0">
            <a:noFill/>
          </a:ln>
        </p:spPr>
      </p:pic>
      <p:sp>
        <p:nvSpPr>
          <p:cNvPr id="235" name="عنوان 1"/>
          <p:cNvSpPr/>
          <p:nvPr/>
        </p:nvSpPr>
        <p:spPr>
          <a:xfrm>
            <a:off x="1345680" y="1402560"/>
            <a:ext cx="9142920" cy="109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1000"/>
          </a:bodyPr>
          <a:lstStyle/>
          <a:p>
            <a:pPr algn="ctr" rtl="1">
              <a:lnSpc>
                <a:spcPct val="90000"/>
              </a:lnSpc>
            </a:pPr>
            <a:r>
              <a:rPr lang="ar-SA" sz="8000" b="1" strike="noStrike" spc="-1">
                <a:solidFill>
                  <a:srgbClr val="000000"/>
                </a:solidFill>
                <a:latin typeface="Calibri"/>
                <a:cs typeface="Calibri"/>
              </a:rPr>
              <a:t>لعبة المتاهة</a:t>
            </a:r>
            <a:endParaRPr lang="en-US" sz="8000" b="0" strike="noStrike" spc="-1">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صورة 16">
            <a:hlinkClick r:id="rId3" action="ppaction://hlinksldjump"/>
          </p:cNvPr>
          <p:cNvPicPr/>
          <p:nvPr/>
        </p:nvPicPr>
        <p:blipFill>
          <a:blip r:embed="rId4"/>
          <a:stretch/>
        </p:blipFill>
        <p:spPr>
          <a:xfrm>
            <a:off x="825120" y="746640"/>
            <a:ext cx="10774800" cy="5875200"/>
          </a:xfrm>
          <a:prstGeom prst="rect">
            <a:avLst/>
          </a:prstGeom>
          <a:ln w="0">
            <a:noFill/>
          </a:ln>
        </p:spPr>
      </p:pic>
      <p:sp>
        <p:nvSpPr>
          <p:cNvPr id="237" name="مربع نص 17"/>
          <p:cNvSpPr/>
          <p:nvPr/>
        </p:nvSpPr>
        <p:spPr>
          <a:xfrm>
            <a:off x="2166480" y="219960"/>
            <a:ext cx="852408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00000"/>
              </a:lnSpc>
              <a:tabLst>
                <a:tab pos="0" algn="l"/>
              </a:tabLst>
            </a:pPr>
            <a:r>
              <a:rPr lang="ar-SA" sz="3200" b="1" strike="noStrike" spc="-1">
                <a:solidFill>
                  <a:srgbClr val="000000"/>
                </a:solidFill>
                <a:latin typeface="Calibri"/>
                <a:cs typeface="Calibri"/>
              </a:rPr>
              <a:t>للخروج من المتاهة يجب عليك الاجابة على جميع الاسئلة :</a:t>
            </a:r>
            <a:endParaRPr lang="en-US" sz="3200" b="0" strike="noStrike" spc="-1">
              <a:solidFill>
                <a:srgbClr val="000000"/>
              </a:solidFill>
              <a:latin typeface="Arial"/>
            </a:endParaRPr>
          </a:p>
        </p:txBody>
      </p:sp>
      <p:pic>
        <p:nvPicPr>
          <p:cNvPr id="238" name="صورة 19" descr="صورة تحتوي على المصباح, داكن&#10;&#10;تم إنشاء الوصف تلقائياً">
            <a:hlinkClick r:id="rId5" action="ppaction://hlinksldjump"/>
          </p:cNvPr>
          <p:cNvPicPr/>
          <p:nvPr/>
        </p:nvPicPr>
        <p:blipFill>
          <a:blip r:embed="rId6"/>
          <a:stretch/>
        </p:blipFill>
        <p:spPr>
          <a:xfrm>
            <a:off x="4128840" y="4715280"/>
            <a:ext cx="951480" cy="1287720"/>
          </a:xfrm>
          <a:prstGeom prst="rect">
            <a:avLst/>
          </a:prstGeom>
          <a:ln w="0">
            <a:noFill/>
          </a:ln>
        </p:spPr>
      </p:pic>
      <p:pic>
        <p:nvPicPr>
          <p:cNvPr id="239" name="صورة 20">
            <a:hlinkClick r:id="rId7" action="ppaction://hlinksldjump"/>
          </p:cNvPr>
          <p:cNvPicPr/>
          <p:nvPr/>
        </p:nvPicPr>
        <p:blipFill>
          <a:blip r:embed="rId8"/>
          <a:stretch/>
        </p:blipFill>
        <p:spPr>
          <a:xfrm>
            <a:off x="6388920" y="1774800"/>
            <a:ext cx="950040" cy="1291320"/>
          </a:xfrm>
          <a:prstGeom prst="rect">
            <a:avLst/>
          </a:prstGeom>
          <a:ln w="0">
            <a:noFill/>
          </a:ln>
        </p:spPr>
      </p:pic>
      <p:pic>
        <p:nvPicPr>
          <p:cNvPr id="240" name="صورة 21" descr="صورة تحتوي على المصباح, داكن&#10;&#10;تم إنشاء الوصف تلقائياً">
            <a:hlinkClick r:id="rId9" action="ppaction://hlinksldjump"/>
          </p:cNvPr>
          <p:cNvPicPr/>
          <p:nvPr/>
        </p:nvPicPr>
        <p:blipFill>
          <a:blip r:embed="rId6"/>
          <a:stretch/>
        </p:blipFill>
        <p:spPr>
          <a:xfrm>
            <a:off x="9315000" y="3684600"/>
            <a:ext cx="951480" cy="1287720"/>
          </a:xfrm>
          <a:prstGeom prst="rect">
            <a:avLst/>
          </a:prstGeom>
          <a:ln w="0">
            <a:noFill/>
          </a:ln>
        </p:spPr>
      </p:pic>
      <p:pic>
        <p:nvPicPr>
          <p:cNvPr id="241" name="صورة 26" descr="صورة تحتوي على المصباح, داكن&#10;&#10;تم إنشاء الوصف تلقائياً">
            <a:hlinkClick r:id="rId10" action="ppaction://hlinksldjump"/>
          </p:cNvPr>
          <p:cNvPicPr/>
          <p:nvPr/>
        </p:nvPicPr>
        <p:blipFill>
          <a:blip r:embed="rId6"/>
          <a:stretch/>
        </p:blipFill>
        <p:spPr>
          <a:xfrm>
            <a:off x="3176280" y="1774800"/>
            <a:ext cx="951480" cy="1287720"/>
          </a:xfrm>
          <a:prstGeom prst="rect">
            <a:avLst/>
          </a:prstGeom>
          <a:ln w="0">
            <a:noFill/>
          </a:ln>
        </p:spPr>
      </p:pic>
      <p:sp>
        <p:nvSpPr>
          <p:cNvPr id="242" name="Explosion 2 241">
            <a:hlinkClick r:id="rId3" action="ppaction://hlinksldjump"/>
          </p:cNvPr>
          <p:cNvSpPr/>
          <p:nvPr/>
        </p:nvSpPr>
        <p:spPr>
          <a:xfrm>
            <a:off x="180000" y="180000"/>
            <a:ext cx="1080000" cy="1080000"/>
          </a:xfrm>
          <a:prstGeom prst="irregularSeal2">
            <a:avLst/>
          </a:prstGeom>
          <a:solidFill>
            <a:srgbClr val="000000"/>
          </a:solidFill>
          <a:ln w="0">
            <a:solidFill>
              <a:srgbClr val="20386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Arial"/>
            </a:endParaRPr>
          </a:p>
        </p:txBody>
      </p:sp>
    </p:spTree>
  </p:cSld>
  <p:clrMapOvr>
    <a:masterClrMapping/>
  </p:clrMapOvr>
  <p:timing>
    <p:tnLst>
      <p:par>
        <p:cTn id="1" dur="indefinite" restart="never" nodeType="tmRoot">
          <p:childTnLst>
            <p:seq>
              <p:cTn id="2" restart="whenNotActive" fill="hold" nodeType="interactiveSeq">
                <p:stCondLst>
                  <p:cond evt="onClick" delay="0">
                    <p:tgtEl>
                      <p:spTgt spid="241"/>
                    </p:tgtEl>
                  </p:cond>
                </p:stCondLst>
                <p:childTnLst>
                  <p:par>
                    <p:cTn id="3" fill="hold">
                      <p:stCondLst>
                        <p:cond evt="onClick" delay="0">
                          <p:tgtEl>
                            <p:spTgt spid="241"/>
                          </p:tgtEl>
                        </p:cond>
                      </p:stCondLst>
                      <p:childTnLst>
                        <p:par>
                          <p:cTn id="4" fill="hold">
                            <p:stCondLst>
                              <p:cond delay="0"/>
                            </p:stCondLst>
                            <p:childTnLst>
                              <p:par>
                                <p:cTn id="5" presetID="1" presetClass="exit" fill="hold" nodeType="clickEffect">
                                  <p:stCondLst>
                                    <p:cond delay="0"/>
                                  </p:stCondLst>
                                  <p:childTnLst>
                                    <p:set>
                                      <p:cBhvr>
                                        <p:cTn id="6" dur="1" fill="hold">
                                          <p:stCondLst>
                                            <p:cond delay="0"/>
                                          </p:stCondLst>
                                        </p:cTn>
                                        <p:tgtEl>
                                          <p:spTgt spid="2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238"/>
                    </p:tgtEl>
                  </p:cond>
                </p:stCondLst>
                <p:childTnLst>
                  <p:par>
                    <p:cTn id="8" fill="hold">
                      <p:stCondLst>
                        <p:cond evt="onClick" delay="0">
                          <p:tgtEl>
                            <p:spTgt spid="238"/>
                          </p:tgtEl>
                        </p:cond>
                      </p:stCondLst>
                      <p:childTnLst>
                        <p:par>
                          <p:cTn id="9" fill="hold">
                            <p:stCondLst>
                              <p:cond delay="0"/>
                            </p:stCondLst>
                            <p:childTnLst>
                              <p:par>
                                <p:cTn id="10" presetID="1" presetClass="exit" fill="hold" nodeType="clickEffect">
                                  <p:stCondLst>
                                    <p:cond delay="0"/>
                                  </p:stCondLst>
                                  <p:childTnLst>
                                    <p:set>
                                      <p:cBhvr>
                                        <p:cTn id="11" dur="1" fill="hold">
                                          <p:stCondLst>
                                            <p:cond delay="0"/>
                                          </p:stCondLst>
                                        </p:cTn>
                                        <p:tgtEl>
                                          <p:spTgt spid="2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12" restart="whenNotActive" fill="hold" nodeType="interactiveSeq">
                <p:stCondLst>
                  <p:cond evt="onClick" delay="0">
                    <p:tgtEl>
                      <p:spTgt spid="239"/>
                    </p:tgtEl>
                  </p:cond>
                </p:stCondLst>
                <p:childTnLst>
                  <p:par>
                    <p:cTn id="13" fill="hold">
                      <p:stCondLst>
                        <p:cond evt="onClick" delay="0">
                          <p:tgtEl>
                            <p:spTgt spid="239"/>
                          </p:tgtEl>
                        </p:cond>
                      </p:stCondLst>
                      <p:childTnLst>
                        <p:par>
                          <p:cTn id="14" fill="hold">
                            <p:stCondLst>
                              <p:cond delay="0"/>
                            </p:stCondLst>
                            <p:childTnLst>
                              <p:par>
                                <p:cTn id="15" presetID="1" presetClass="exit" fill="hold" nodeType="clickEffect">
                                  <p:stCondLst>
                                    <p:cond delay="0"/>
                                  </p:stCondLst>
                                  <p:childTnLst>
                                    <p:set>
                                      <p:cBhvr>
                                        <p:cTn id="16" dur="1" fill="hold">
                                          <p:stCondLst>
                                            <p:cond delay="0"/>
                                          </p:stCondLst>
                                        </p:cTn>
                                        <p:tgtEl>
                                          <p:spTgt spid="2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p:cTn id="17" restart="whenNotActive" fill="hold" nodeType="interactiveSeq">
                <p:stCondLst>
                  <p:cond evt="onClick" delay="0">
                    <p:tgtEl>
                      <p:spTgt spid="240"/>
                    </p:tgtEl>
                  </p:cond>
                </p:stCondLst>
                <p:childTnLst>
                  <p:par>
                    <p:cTn id="18" fill="hold">
                      <p:stCondLst>
                        <p:cond evt="onClick" delay="0">
                          <p:tgtEl>
                            <p:spTgt spid="240"/>
                          </p:tgtEl>
                        </p:cond>
                      </p:stCondLst>
                      <p:childTnLst>
                        <p:par>
                          <p:cTn id="19" fill="hold">
                            <p:stCondLst>
                              <p:cond delay="0"/>
                            </p:stCondLst>
                            <p:childTnLst>
                              <p:par>
                                <p:cTn id="20" presetID="1" presetClass="exit" fill="hold" nodeType="clickEffect">
                                  <p:stCondLst>
                                    <p:cond delay="0"/>
                                  </p:stCondLst>
                                  <p:childTnLst>
                                    <p:set>
                                      <p:cBhvr>
                                        <p:cTn id="21" dur="1" fill="hold">
                                          <p:stCondLst>
                                            <p:cond delay="0"/>
                                          </p:stCondLst>
                                        </p:cTn>
                                        <p:tgtEl>
                                          <p:spTgt spid="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3" name="مربع نص 17"/>
          <p:cNvSpPr/>
          <p:nvPr/>
        </p:nvSpPr>
        <p:spPr>
          <a:xfrm>
            <a:off x="1376280" y="3023280"/>
            <a:ext cx="8524080" cy="313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00000"/>
              </a:lnSpc>
            </a:pPr>
            <a:r>
              <a:rPr lang="en-US" sz="4000" b="1" strike="noStrike" spc="-1">
                <a:solidFill>
                  <a:srgbClr val="000000"/>
                </a:solidFill>
                <a:latin typeface="Calibri"/>
                <a:ea typeface="DejaVu Sans"/>
              </a:rPr>
              <a:t>‌تحميل البرامج من أي موقع</a:t>
            </a:r>
            <a:endParaRPr lang="en-US" sz="4000" b="0" strike="noStrike" spc="-1">
              <a:solidFill>
                <a:srgbClr val="000000"/>
              </a:solidFill>
              <a:latin typeface="Arial"/>
            </a:endParaRPr>
          </a:p>
          <a:p>
            <a:pPr algn="r" rtl="1">
              <a:lnSpc>
                <a:spcPct val="100000"/>
              </a:lnSpc>
            </a:pPr>
            <a:r>
              <a:rPr lang="en-US" sz="4000" b="1" strike="noStrike" spc="-1">
                <a:solidFill>
                  <a:srgbClr val="000000"/>
                </a:solidFill>
                <a:latin typeface="Calibri"/>
                <a:ea typeface="DejaVu Sans"/>
              </a:rPr>
              <a:t>‌تثبيت برنامج مكافحة فيروسات وتحديثه </a:t>
            </a:r>
            <a:endParaRPr lang="en-US" sz="4000" b="0" strike="noStrike" spc="-1">
              <a:solidFill>
                <a:srgbClr val="000000"/>
              </a:solidFill>
              <a:latin typeface="Arial"/>
            </a:endParaRPr>
          </a:p>
          <a:p>
            <a:pPr algn="r" rtl="1">
              <a:lnSpc>
                <a:spcPct val="100000"/>
              </a:lnSpc>
            </a:pPr>
            <a:r>
              <a:rPr lang="en-US" sz="4000" b="1" strike="noStrike" spc="-1">
                <a:solidFill>
                  <a:srgbClr val="000000"/>
                </a:solidFill>
                <a:latin typeface="Calibri"/>
                <a:ea typeface="DejaVu Sans"/>
              </a:rPr>
              <a:t>‌استخدام النسخ الاحتياطي للبيانات بانتظام</a:t>
            </a:r>
            <a:endParaRPr lang="en-US" sz="4000" b="0" strike="noStrike" spc="-1">
              <a:solidFill>
                <a:srgbClr val="000000"/>
              </a:solidFill>
              <a:latin typeface="Arial"/>
            </a:endParaRPr>
          </a:p>
        </p:txBody>
      </p:sp>
      <p:sp>
        <p:nvSpPr>
          <p:cNvPr id="244" name="Google Shape;915;p14"/>
          <p:cNvSpPr/>
          <p:nvPr/>
        </p:nvSpPr>
        <p:spPr>
          <a:xfrm>
            <a:off x="9901440" y="322596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sp>
        <p:nvSpPr>
          <p:cNvPr id="245" name="Google Shape;924;p14"/>
          <p:cNvSpPr/>
          <p:nvPr/>
        </p:nvSpPr>
        <p:spPr>
          <a:xfrm>
            <a:off x="9943560" y="3283560"/>
            <a:ext cx="375480" cy="336960"/>
          </a:xfrm>
          <a:custGeom>
            <a:avLst/>
            <a:gdLst>
              <a:gd name="textAreaLeft" fmla="*/ 0 w 375480"/>
              <a:gd name="textAreaRight" fmla="*/ 376560 w 375480"/>
              <a:gd name="textAreaTop" fmla="*/ 0 h 336960"/>
              <a:gd name="textAreaBottom" fmla="*/ 338040 h 336960"/>
            </a:gdLst>
            <a:ahLst/>
            <a:cxnLst/>
            <a:rect l="textAreaLeft" t="textAreaTop" r="textAreaRight" b="textAreaBottom"/>
            <a:pathLst>
              <a:path w="1132403" h="1871189">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800" b="0" strike="noStrike" spc="-1">
              <a:solidFill>
                <a:srgbClr val="FFFFFF"/>
              </a:solidFill>
              <a:latin typeface="Calibri"/>
              <a:ea typeface="Calibri"/>
            </a:endParaRPr>
          </a:p>
        </p:txBody>
      </p:sp>
      <p:sp>
        <p:nvSpPr>
          <p:cNvPr id="246" name="Google Shape;915;p14"/>
          <p:cNvSpPr/>
          <p:nvPr/>
        </p:nvSpPr>
        <p:spPr>
          <a:xfrm>
            <a:off x="9901440" y="379296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sp>
        <p:nvSpPr>
          <p:cNvPr id="247" name="Google Shape;915;p14"/>
          <p:cNvSpPr/>
          <p:nvPr/>
        </p:nvSpPr>
        <p:spPr>
          <a:xfrm>
            <a:off x="9915120" y="438768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pic>
        <p:nvPicPr>
          <p:cNvPr id="248" name="رسم 6" descr="منزل مع تعبئة خالصة">
            <a:hlinkClick r:id="rId2" action="ppaction://hlinksldjump"/>
          </p:cNvPr>
          <p:cNvPicPr/>
          <p:nvPr/>
        </p:nvPicPr>
        <p:blipFill>
          <a:blip r:embed="rId3"/>
          <a:stretch/>
        </p:blipFill>
        <p:spPr>
          <a:xfrm>
            <a:off x="461880" y="129960"/>
            <a:ext cx="913320" cy="913320"/>
          </a:xfrm>
          <a:prstGeom prst="rect">
            <a:avLst/>
          </a:prstGeom>
          <a:ln w="0">
            <a:noFill/>
          </a:ln>
        </p:spPr>
      </p:pic>
      <p:sp>
        <p:nvSpPr>
          <p:cNvPr id="249" name="مربع نص 8"/>
          <p:cNvSpPr/>
          <p:nvPr/>
        </p:nvSpPr>
        <p:spPr>
          <a:xfrm>
            <a:off x="1523880" y="1325880"/>
            <a:ext cx="9883080" cy="130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tabLst>
                <a:tab pos="0" algn="l"/>
              </a:tabLst>
            </a:pPr>
            <a:r>
              <a:rPr lang="ar-SA" sz="4000" b="1" strike="noStrike" spc="-1">
                <a:solidFill>
                  <a:srgbClr val="000000"/>
                </a:solidFill>
                <a:latin typeface="Calibri"/>
                <a:cs typeface="Calibri"/>
              </a:rPr>
              <a:t>أي مما يلي لا يعد من طرق وقاية أجهزة الحاسب من الإصابة بالبرمجيات الضارة بأنواعها :</a:t>
            </a:r>
            <a:endParaRPr lang="en-US" sz="40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additive="repl">
                                        <p:cTn id="7" dur="500"/>
                                        <p:tgtEl>
                                          <p:spTgt spid="245"/>
                                        </p:tgtEl>
                                      </p:cBhvr>
                                    </p:animEffect>
                                    <p:par>
                                      <p:cTn/>
                                    </p:pa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0" name="رسم 6" descr="منزل مع تعبئة خالصة">
            <a:hlinkClick r:id="rId2" action="ppaction://hlinksldjump"/>
          </p:cNvPr>
          <p:cNvPicPr/>
          <p:nvPr/>
        </p:nvPicPr>
        <p:blipFill>
          <a:blip r:embed="rId3"/>
          <a:stretch/>
        </p:blipFill>
        <p:spPr>
          <a:xfrm>
            <a:off x="461880" y="129960"/>
            <a:ext cx="913320" cy="913320"/>
          </a:xfrm>
          <a:prstGeom prst="rect">
            <a:avLst/>
          </a:prstGeom>
          <a:ln w="0">
            <a:noFill/>
          </a:ln>
        </p:spPr>
      </p:pic>
      <p:sp>
        <p:nvSpPr>
          <p:cNvPr id="251" name="مربع نص 8"/>
          <p:cNvSpPr/>
          <p:nvPr/>
        </p:nvSpPr>
        <p:spPr>
          <a:xfrm>
            <a:off x="919080" y="1110600"/>
            <a:ext cx="10932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r>
              <a:rPr lang="ar-SA" sz="4000" b="1" strike="noStrike" spc="-1">
                <a:solidFill>
                  <a:srgbClr val="000000"/>
                </a:solidFill>
                <a:latin typeface="Calibri"/>
                <a:cs typeface="Calibri"/>
              </a:rPr>
              <a:t>من أخلاقيات المصمم الجرافيكي :</a:t>
            </a:r>
            <a:endParaRPr lang="en-US" sz="4000" b="0" strike="noStrike" spc="-1">
              <a:solidFill>
                <a:srgbClr val="000000"/>
              </a:solidFill>
              <a:latin typeface="Arial"/>
            </a:endParaRPr>
          </a:p>
        </p:txBody>
      </p:sp>
      <p:sp>
        <p:nvSpPr>
          <p:cNvPr id="252" name="مربع نص 5"/>
          <p:cNvSpPr/>
          <p:nvPr/>
        </p:nvSpPr>
        <p:spPr>
          <a:xfrm>
            <a:off x="1376280" y="3023280"/>
            <a:ext cx="8524080" cy="191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00000"/>
              </a:lnSpc>
              <a:tabLst>
                <a:tab pos="0" algn="l"/>
              </a:tabLst>
            </a:pPr>
            <a:r>
              <a:rPr lang="en-US" sz="4000" b="1" strike="noStrike" spc="-1">
                <a:solidFill>
                  <a:srgbClr val="000000"/>
                </a:solidFill>
                <a:latin typeface="Calibri"/>
                <a:ea typeface="DejaVu Sans"/>
              </a:rPr>
              <a:t>‌تقوى الله </a:t>
            </a:r>
            <a:endParaRPr lang="en-US" sz="4000" b="0" strike="noStrike" spc="-1">
              <a:solidFill>
                <a:srgbClr val="000000"/>
              </a:solidFill>
              <a:latin typeface="Arial"/>
            </a:endParaRPr>
          </a:p>
          <a:p>
            <a:pPr algn="r" rtl="1">
              <a:lnSpc>
                <a:spcPct val="100000"/>
              </a:lnSpc>
              <a:tabLst>
                <a:tab pos="0" algn="l"/>
              </a:tabLst>
            </a:pPr>
            <a:r>
              <a:rPr lang="en-US" sz="4000" b="1" strike="noStrike" spc="-1">
                <a:solidFill>
                  <a:srgbClr val="000000"/>
                </a:solidFill>
                <a:latin typeface="Calibri"/>
                <a:ea typeface="DejaVu Sans"/>
              </a:rPr>
              <a:t>‌الموثوقية والملكية الفكرية</a:t>
            </a:r>
            <a:endParaRPr lang="en-US" sz="4000" b="0" strike="noStrike" spc="-1">
              <a:solidFill>
                <a:srgbClr val="000000"/>
              </a:solidFill>
              <a:latin typeface="Arial"/>
            </a:endParaRPr>
          </a:p>
          <a:p>
            <a:pPr algn="r" rtl="1">
              <a:lnSpc>
                <a:spcPct val="100000"/>
              </a:lnSpc>
              <a:tabLst>
                <a:tab pos="0" algn="l"/>
              </a:tabLst>
            </a:pPr>
            <a:r>
              <a:rPr lang="ar-SA" sz="4000" b="1" strike="noStrike" spc="-1">
                <a:solidFill>
                  <a:srgbClr val="000000"/>
                </a:solidFill>
                <a:latin typeface="Calibri"/>
                <a:cs typeface="Calibri"/>
              </a:rPr>
              <a:t>جميع ما سبق </a:t>
            </a:r>
            <a:endParaRPr lang="en-US" sz="4000" b="0" strike="noStrike" spc="-1">
              <a:solidFill>
                <a:srgbClr val="000000"/>
              </a:solidFill>
              <a:latin typeface="Arial"/>
            </a:endParaRPr>
          </a:p>
        </p:txBody>
      </p:sp>
      <p:sp>
        <p:nvSpPr>
          <p:cNvPr id="253" name="Google Shape;915;p14"/>
          <p:cNvSpPr/>
          <p:nvPr/>
        </p:nvSpPr>
        <p:spPr>
          <a:xfrm>
            <a:off x="9901440" y="322596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sp>
        <p:nvSpPr>
          <p:cNvPr id="254" name="Google Shape;924;p14"/>
          <p:cNvSpPr/>
          <p:nvPr/>
        </p:nvSpPr>
        <p:spPr>
          <a:xfrm>
            <a:off x="9954720" y="4448880"/>
            <a:ext cx="375480" cy="336960"/>
          </a:xfrm>
          <a:custGeom>
            <a:avLst/>
            <a:gdLst>
              <a:gd name="textAreaLeft" fmla="*/ 0 w 375480"/>
              <a:gd name="textAreaRight" fmla="*/ 376560 w 375480"/>
              <a:gd name="textAreaTop" fmla="*/ 0 h 336960"/>
              <a:gd name="textAreaBottom" fmla="*/ 338040 h 336960"/>
            </a:gdLst>
            <a:ahLst/>
            <a:cxnLst/>
            <a:rect l="textAreaLeft" t="textAreaTop" r="textAreaRight" b="textAreaBottom"/>
            <a:pathLst>
              <a:path w="1132403" h="1871189">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800" b="0" strike="noStrike" spc="-1">
              <a:solidFill>
                <a:srgbClr val="FFFFFF"/>
              </a:solidFill>
              <a:latin typeface="Calibri"/>
              <a:ea typeface="Calibri"/>
            </a:endParaRPr>
          </a:p>
        </p:txBody>
      </p:sp>
      <p:sp>
        <p:nvSpPr>
          <p:cNvPr id="255" name="Google Shape;915;p14"/>
          <p:cNvSpPr/>
          <p:nvPr/>
        </p:nvSpPr>
        <p:spPr>
          <a:xfrm>
            <a:off x="9901440" y="379296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sp>
        <p:nvSpPr>
          <p:cNvPr id="256" name="Google Shape;915;p14"/>
          <p:cNvSpPr/>
          <p:nvPr/>
        </p:nvSpPr>
        <p:spPr>
          <a:xfrm>
            <a:off x="9915120" y="438768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additive="repl">
                                        <p:cTn id="7" dur="500"/>
                                        <p:tgtEl>
                                          <p:spTgt spid="254"/>
                                        </p:tgtEl>
                                      </p:cBhvr>
                                    </p:animEffect>
                                    <p:par>
                                      <p:cTn/>
                                    </p:pa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 name="مربع نص 7"/>
          <p:cNvSpPr/>
          <p:nvPr/>
        </p:nvSpPr>
        <p:spPr>
          <a:xfrm>
            <a:off x="783720" y="1240560"/>
            <a:ext cx="1017360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50000"/>
              </a:lnSpc>
            </a:pPr>
            <a:r>
              <a:rPr lang="ar-SA" sz="3600" b="0" strike="noStrike" spc="-1">
                <a:solidFill>
                  <a:srgbClr val="000000"/>
                </a:solidFill>
                <a:latin typeface="Abu Dhabi Pro."/>
                <a:cs typeface="Abu Dhabi Pro."/>
              </a:rPr>
              <a:t>يرجى تحميل الخطوط التالية وتثبيتها أولاً ثم إعادة تشغيل الجهاز حتى يظهر العرض بنفس المظهر الذي صمم به  </a:t>
            </a:r>
            <a:endParaRPr lang="en-US" sz="3600" b="0" strike="noStrike" spc="-1">
              <a:solidFill>
                <a:srgbClr val="000000"/>
              </a:solidFill>
              <a:latin typeface="Arial"/>
            </a:endParaRPr>
          </a:p>
        </p:txBody>
      </p:sp>
      <p:pic>
        <p:nvPicPr>
          <p:cNvPr id="95" name="صورة 9" descr="صورة تحتوي على لقطة شاشة, الرسومات, التصميم&#10;&#10;تم إنشاء الوصف تلقائياً">
            <a:hlinkClick r:id="rId2"/>
          </p:cNvPr>
          <p:cNvPicPr/>
          <p:nvPr/>
        </p:nvPicPr>
        <p:blipFill>
          <a:blip r:embed="rId3"/>
          <a:stretch/>
        </p:blipFill>
        <p:spPr>
          <a:xfrm>
            <a:off x="6389640" y="2994840"/>
            <a:ext cx="2183760" cy="2183760"/>
          </a:xfrm>
          <a:prstGeom prst="rect">
            <a:avLst/>
          </a:prstGeom>
          <a:ln w="0">
            <a:noFill/>
          </a:ln>
        </p:spPr>
      </p:pic>
      <p:pic>
        <p:nvPicPr>
          <p:cNvPr id="96" name="صورة 10" descr="صورة تحتوي على لقطة شاشة, الرسومات, التصميم&#10;&#10;تم إنشاء الوصف تلقائياً">
            <a:hlinkClick r:id="rId4"/>
          </p:cNvPr>
          <p:cNvPicPr/>
          <p:nvPr/>
        </p:nvPicPr>
        <p:blipFill>
          <a:blip r:embed="rId3"/>
          <a:stretch/>
        </p:blipFill>
        <p:spPr>
          <a:xfrm>
            <a:off x="3294360" y="2994840"/>
            <a:ext cx="2183760" cy="2183760"/>
          </a:xfrm>
          <a:prstGeom prst="rect">
            <a:avLst/>
          </a:prstGeom>
          <a:ln w="0">
            <a:noFill/>
          </a:ln>
        </p:spPr>
      </p:pic>
      <p:sp>
        <p:nvSpPr>
          <p:cNvPr id="97" name="مربع نص 13"/>
          <p:cNvSpPr/>
          <p:nvPr/>
        </p:nvSpPr>
        <p:spPr>
          <a:xfrm>
            <a:off x="3009600" y="5179680"/>
            <a:ext cx="275328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r>
              <a:rPr lang="en-US" sz="2800" b="1" strike="noStrike" spc="-1">
                <a:solidFill>
                  <a:srgbClr val="000000"/>
                </a:solidFill>
                <a:latin typeface="Abu Dhabi Pro."/>
                <a:ea typeface="DejaVu Sans"/>
              </a:rPr>
              <a:t>Abu Dhabi Pro.</a:t>
            </a:r>
            <a:endParaRPr lang="en-US" sz="2800" b="0" strike="noStrike" spc="-1">
              <a:solidFill>
                <a:srgbClr val="000000"/>
              </a:solidFill>
              <a:latin typeface="Arial"/>
            </a:endParaRPr>
          </a:p>
        </p:txBody>
      </p:sp>
      <p:sp>
        <p:nvSpPr>
          <p:cNvPr id="98" name="مربع نص 15"/>
          <p:cNvSpPr/>
          <p:nvPr/>
        </p:nvSpPr>
        <p:spPr>
          <a:xfrm>
            <a:off x="6018480" y="5179680"/>
            <a:ext cx="316296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r>
              <a:rPr lang="en-US" sz="2800" b="0" strike="noStrike" spc="-1">
                <a:solidFill>
                  <a:srgbClr val="000000"/>
                </a:solidFill>
                <a:latin typeface="Abu Dhabi Pro."/>
                <a:ea typeface="DejaVu Sans"/>
              </a:rPr>
              <a:t>Abdo Logo</a:t>
            </a:r>
            <a:endParaRPr lang="en-US" sz="2800" b="0" strike="noStrike" spc="-1">
              <a:solidFill>
                <a:srgbClr val="000000"/>
              </a:solidFill>
              <a:latin typeface="Arial"/>
            </a:endParaRPr>
          </a:p>
        </p:txBody>
      </p:sp>
      <p:pic>
        <p:nvPicPr>
          <p:cNvPr id="99" name="صورة 17" descr="صورة تحتوي على نص, لقطة شاشة, الخط, الرسومات&#10;&#10;تم إنشاء الوصف تلقائياً"/>
          <p:cNvPicPr/>
          <p:nvPr/>
        </p:nvPicPr>
        <p:blipFill>
          <a:blip r:embed="rId5"/>
          <a:stretch/>
        </p:blipFill>
        <p:spPr>
          <a:xfrm>
            <a:off x="3894480" y="384120"/>
            <a:ext cx="4402080" cy="85500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7" name="رسم 6" descr="منزل مع تعبئة خالصة">
            <a:hlinkClick r:id="rId2" action="ppaction://hlinksldjump"/>
          </p:cNvPr>
          <p:cNvPicPr/>
          <p:nvPr/>
        </p:nvPicPr>
        <p:blipFill>
          <a:blip r:embed="rId3"/>
          <a:stretch/>
        </p:blipFill>
        <p:spPr>
          <a:xfrm>
            <a:off x="461880" y="129960"/>
            <a:ext cx="913320" cy="913320"/>
          </a:xfrm>
          <a:prstGeom prst="rect">
            <a:avLst/>
          </a:prstGeom>
          <a:ln w="0">
            <a:noFill/>
          </a:ln>
        </p:spPr>
      </p:pic>
      <p:sp>
        <p:nvSpPr>
          <p:cNvPr id="258" name="مربع نص 8"/>
          <p:cNvSpPr/>
          <p:nvPr/>
        </p:nvSpPr>
        <p:spPr>
          <a:xfrm>
            <a:off x="3046680" y="1325880"/>
            <a:ext cx="6097320" cy="130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r>
              <a:rPr lang="ar-SA" sz="4000" b="1" strike="noStrike" spc="-1">
                <a:solidFill>
                  <a:srgbClr val="000000"/>
                </a:solidFill>
                <a:latin typeface="Calibri"/>
                <a:cs typeface="Calibri"/>
              </a:rPr>
              <a:t>من مكونات حماية المعلومات</a:t>
            </a:r>
            <a:endParaRPr lang="en-US" sz="4000" b="0" strike="noStrike" spc="-1">
              <a:solidFill>
                <a:srgbClr val="000000"/>
              </a:solidFill>
              <a:latin typeface="Arial"/>
            </a:endParaRPr>
          </a:p>
          <a:p>
            <a:pPr algn="ctr" rtl="1">
              <a:lnSpc>
                <a:spcPct val="100000"/>
              </a:lnSpc>
            </a:pPr>
            <a:r>
              <a:rPr lang="ar-SA" sz="4000" b="1" strike="noStrike" spc="-1">
                <a:solidFill>
                  <a:srgbClr val="000000"/>
                </a:solidFill>
                <a:latin typeface="Calibri"/>
                <a:cs typeface="Calibri"/>
              </a:rPr>
              <a:t>السريةوالسلامة :</a:t>
            </a:r>
            <a:endParaRPr lang="en-US" sz="4000" b="0" strike="noStrike" spc="-1">
              <a:solidFill>
                <a:srgbClr val="000000"/>
              </a:solidFill>
              <a:latin typeface="Arial"/>
            </a:endParaRPr>
          </a:p>
        </p:txBody>
      </p:sp>
      <p:sp>
        <p:nvSpPr>
          <p:cNvPr id="259" name="مربع نص 5"/>
          <p:cNvSpPr/>
          <p:nvPr/>
        </p:nvSpPr>
        <p:spPr>
          <a:xfrm>
            <a:off x="1376280" y="3023280"/>
            <a:ext cx="8524080" cy="130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00000"/>
              </a:lnSpc>
              <a:tabLst>
                <a:tab pos="0" algn="l"/>
              </a:tabLst>
            </a:pPr>
            <a:r>
              <a:rPr lang="ar-SA" sz="4000" b="1" strike="noStrike" spc="-1">
                <a:solidFill>
                  <a:srgbClr val="000000"/>
                </a:solidFill>
                <a:latin typeface="Calibri"/>
                <a:cs typeface="Calibri"/>
              </a:rPr>
              <a:t>صح</a:t>
            </a:r>
            <a:endParaRPr lang="en-US" sz="4000" b="0" strike="noStrike" spc="-1">
              <a:solidFill>
                <a:srgbClr val="000000"/>
              </a:solidFill>
              <a:latin typeface="Arial"/>
            </a:endParaRPr>
          </a:p>
          <a:p>
            <a:pPr algn="r" rtl="1">
              <a:lnSpc>
                <a:spcPct val="100000"/>
              </a:lnSpc>
              <a:tabLst>
                <a:tab pos="0" algn="l"/>
              </a:tabLst>
            </a:pPr>
            <a:r>
              <a:rPr lang="ar-SA" sz="4000" b="1" strike="noStrike" spc="-1">
                <a:solidFill>
                  <a:srgbClr val="000000"/>
                </a:solidFill>
                <a:latin typeface="Calibri"/>
                <a:cs typeface="Calibri"/>
              </a:rPr>
              <a:t>خطأ</a:t>
            </a:r>
            <a:endParaRPr lang="en-US" sz="4000" b="0" strike="noStrike" spc="-1">
              <a:solidFill>
                <a:srgbClr val="000000"/>
              </a:solidFill>
              <a:latin typeface="Arial"/>
            </a:endParaRPr>
          </a:p>
        </p:txBody>
      </p:sp>
      <p:sp>
        <p:nvSpPr>
          <p:cNvPr id="260" name="Google Shape;915;p14"/>
          <p:cNvSpPr/>
          <p:nvPr/>
        </p:nvSpPr>
        <p:spPr>
          <a:xfrm>
            <a:off x="9901440" y="322596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sp>
        <p:nvSpPr>
          <p:cNvPr id="261" name="Google Shape;924;p14"/>
          <p:cNvSpPr/>
          <p:nvPr/>
        </p:nvSpPr>
        <p:spPr>
          <a:xfrm>
            <a:off x="9982080" y="3217680"/>
            <a:ext cx="375480" cy="336960"/>
          </a:xfrm>
          <a:custGeom>
            <a:avLst/>
            <a:gdLst>
              <a:gd name="textAreaLeft" fmla="*/ 0 w 375480"/>
              <a:gd name="textAreaRight" fmla="*/ 376560 w 375480"/>
              <a:gd name="textAreaTop" fmla="*/ 0 h 336960"/>
              <a:gd name="textAreaBottom" fmla="*/ 338040 h 336960"/>
            </a:gdLst>
            <a:ahLst/>
            <a:cxnLst/>
            <a:rect l="textAreaLeft" t="textAreaTop" r="textAreaRight" b="textAreaBottom"/>
            <a:pathLst>
              <a:path w="1132403" h="1871189">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en-US" sz="1800" b="0" strike="noStrike" spc="-1">
              <a:solidFill>
                <a:srgbClr val="FFFFFF"/>
              </a:solidFill>
              <a:latin typeface="Calibri"/>
              <a:ea typeface="Calibri"/>
            </a:endParaRPr>
          </a:p>
        </p:txBody>
      </p:sp>
      <p:sp>
        <p:nvSpPr>
          <p:cNvPr id="262" name="Google Shape;915;p14"/>
          <p:cNvSpPr/>
          <p:nvPr/>
        </p:nvSpPr>
        <p:spPr>
          <a:xfrm>
            <a:off x="9901440" y="3792960"/>
            <a:ext cx="482400" cy="39816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800" b="0" strike="noStrike" spc="-1">
              <a:solidFill>
                <a:srgbClr val="000000"/>
              </a:solidFill>
              <a:latin typeface="Calibri"/>
              <a:ea typeface="DejaVu Sans"/>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additive="repl">
                                        <p:cTn id="7" dur="500"/>
                                        <p:tgtEl>
                                          <p:spTgt spid="261"/>
                                        </p:tgtEl>
                                      </p:cBhvr>
                                    </p:animEffect>
                                    <p:par>
                                      <p:cTn/>
                                    </p:pa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3" name="رسم 6" descr="منزل مع تعبئة خالصة">
            <a:hlinkClick r:id="rId2" action="ppaction://hlinksldjump"/>
          </p:cNvPr>
          <p:cNvPicPr/>
          <p:nvPr/>
        </p:nvPicPr>
        <p:blipFill>
          <a:blip r:embed="rId3"/>
          <a:stretch/>
        </p:blipFill>
        <p:spPr>
          <a:xfrm>
            <a:off x="461880" y="129960"/>
            <a:ext cx="913320" cy="913320"/>
          </a:xfrm>
          <a:prstGeom prst="rect">
            <a:avLst/>
          </a:prstGeom>
          <a:ln w="0">
            <a:noFill/>
          </a:ln>
        </p:spPr>
      </p:pic>
      <p:sp>
        <p:nvSpPr>
          <p:cNvPr id="264" name="TextBox 263"/>
          <p:cNvSpPr txBox="1"/>
          <p:nvPr/>
        </p:nvSpPr>
        <p:spPr>
          <a:xfrm>
            <a:off x="360000" y="1800000"/>
            <a:ext cx="11705040" cy="1105920"/>
          </a:xfrm>
          <a:prstGeom prst="rect">
            <a:avLst/>
          </a:prstGeom>
          <a:noFill/>
          <a:ln w="0">
            <a:noFill/>
          </a:ln>
        </p:spPr>
        <p:txBody>
          <a:bodyPr lIns="90000" tIns="45000" rIns="90000" bIns="45000" anchor="t">
            <a:noAutofit/>
          </a:bodyPr>
          <a:lstStyle/>
          <a:p>
            <a:r>
              <a:rPr lang="ar-SA" sz="4000" b="1" strike="noStrike" spc="-1">
                <a:solidFill>
                  <a:srgbClr val="000000"/>
                </a:solidFill>
                <a:latin typeface="Calibri"/>
                <a:cs typeface="Calibri"/>
              </a:rPr>
              <a:t>يقصد به أمن الفضاء المعلوماتي وهو عملية تنظيم للعمليات والبرامج والشبكات المستخدمة لحماية الفضاء السيبراني</a:t>
            </a:r>
            <a:endParaRPr lang="en-US" sz="4000" b="0" strike="noStrike" spc="-1">
              <a:solidFill>
                <a:srgbClr val="000000"/>
              </a:solidFill>
              <a:latin typeface="Arial"/>
            </a:endParaRPr>
          </a:p>
        </p:txBody>
      </p:sp>
      <p:sp>
        <p:nvSpPr>
          <p:cNvPr id="265" name="مربع نص 3"/>
          <p:cNvSpPr/>
          <p:nvPr/>
        </p:nvSpPr>
        <p:spPr>
          <a:xfrm>
            <a:off x="1376280" y="3023280"/>
            <a:ext cx="8524800" cy="1918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rtl="1">
              <a:lnSpc>
                <a:spcPct val="100000"/>
              </a:lnSpc>
              <a:tabLst>
                <a:tab pos="0" algn="l"/>
              </a:tabLst>
            </a:pPr>
            <a:r>
              <a:rPr lang="ar-SA" sz="4000" b="1" strike="noStrike" spc="-1">
                <a:solidFill>
                  <a:srgbClr val="000000"/>
                </a:solidFill>
                <a:latin typeface="Calibri"/>
                <a:cs typeface="Calibri"/>
              </a:rPr>
              <a:t>أمن المعلومات</a:t>
            </a:r>
            <a:endParaRPr lang="en-US" sz="4000" b="0" strike="noStrike" spc="-1">
              <a:solidFill>
                <a:srgbClr val="000000"/>
              </a:solidFill>
              <a:latin typeface="Arial"/>
            </a:endParaRPr>
          </a:p>
          <a:p>
            <a:pPr algn="r" rtl="1">
              <a:lnSpc>
                <a:spcPct val="100000"/>
              </a:lnSpc>
              <a:tabLst>
                <a:tab pos="0" algn="l"/>
              </a:tabLst>
            </a:pPr>
            <a:r>
              <a:rPr lang="ar-SA" sz="4000" b="1" strike="noStrike" spc="-1">
                <a:solidFill>
                  <a:srgbClr val="000000"/>
                </a:solidFill>
                <a:latin typeface="Calibri"/>
                <a:cs typeface="Calibri"/>
              </a:rPr>
              <a:t>التفكير التصميمي</a:t>
            </a:r>
            <a:endParaRPr lang="en-US" sz="4000" b="0" strike="noStrike" spc="-1">
              <a:solidFill>
                <a:srgbClr val="000000"/>
              </a:solidFill>
              <a:latin typeface="Arial"/>
            </a:endParaRPr>
          </a:p>
          <a:p>
            <a:pPr algn="r" rtl="1">
              <a:lnSpc>
                <a:spcPct val="100000"/>
              </a:lnSpc>
              <a:tabLst>
                <a:tab pos="0" algn="l"/>
              </a:tabLst>
            </a:pPr>
            <a:r>
              <a:rPr lang="ar-SA" sz="4000" b="1" strike="noStrike" spc="-1">
                <a:solidFill>
                  <a:srgbClr val="000000"/>
                </a:solidFill>
                <a:latin typeface="Calibri"/>
                <a:cs typeface="Calibri"/>
              </a:rPr>
              <a:t>الأمن السيبراني</a:t>
            </a:r>
            <a:endParaRPr lang="en-US" sz="4000" b="0" strike="noStrike" spc="-1">
              <a:solidFill>
                <a:srgbClr val="000000"/>
              </a:solidFill>
              <a:latin typeface="Arial"/>
            </a:endParaRPr>
          </a:p>
        </p:txBody>
      </p:sp>
      <p:sp>
        <p:nvSpPr>
          <p:cNvPr id="266" name="Google Shape;915;p 1"/>
          <p:cNvSpPr/>
          <p:nvPr/>
        </p:nvSpPr>
        <p:spPr>
          <a:xfrm>
            <a:off x="9901080" y="4461120"/>
            <a:ext cx="483120" cy="39888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endParaRPr lang="en-US" sz="1800" b="0" strike="noStrike" spc="-1">
              <a:solidFill>
                <a:srgbClr val="000000"/>
              </a:solidFill>
              <a:latin typeface="Calibri"/>
            </a:endParaRPr>
          </a:p>
        </p:txBody>
      </p:sp>
      <p:sp>
        <p:nvSpPr>
          <p:cNvPr id="267" name="Google Shape;915;p 2"/>
          <p:cNvSpPr/>
          <p:nvPr/>
        </p:nvSpPr>
        <p:spPr>
          <a:xfrm>
            <a:off x="9901440" y="3793320"/>
            <a:ext cx="483120" cy="39888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endParaRPr lang="en-US" sz="1800" b="0" strike="noStrike" spc="-1">
              <a:solidFill>
                <a:srgbClr val="000000"/>
              </a:solidFill>
              <a:latin typeface="Calibri"/>
            </a:endParaRPr>
          </a:p>
        </p:txBody>
      </p:sp>
      <p:sp>
        <p:nvSpPr>
          <p:cNvPr id="268" name="Google Shape;915;p 3"/>
          <p:cNvSpPr/>
          <p:nvPr/>
        </p:nvSpPr>
        <p:spPr>
          <a:xfrm>
            <a:off x="9901080" y="4461120"/>
            <a:ext cx="483120" cy="39888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endParaRPr lang="en-US" sz="1800" b="0" strike="noStrike" spc="-1">
              <a:solidFill>
                <a:srgbClr val="000000"/>
              </a:solidFill>
              <a:latin typeface="Calibri"/>
            </a:endParaRPr>
          </a:p>
        </p:txBody>
      </p:sp>
      <p:sp>
        <p:nvSpPr>
          <p:cNvPr id="269" name="Google Shape;924;p 1"/>
          <p:cNvSpPr/>
          <p:nvPr/>
        </p:nvSpPr>
        <p:spPr>
          <a:xfrm>
            <a:off x="10008720" y="4461120"/>
            <a:ext cx="375480" cy="336960"/>
          </a:xfrm>
          <a:custGeom>
            <a:avLst/>
            <a:gdLst>
              <a:gd name="textAreaLeft" fmla="*/ 0 w 375480"/>
              <a:gd name="textAreaRight" fmla="*/ 376560 w 375480"/>
              <a:gd name="textAreaTop" fmla="*/ 0 h 336960"/>
              <a:gd name="textAreaBottom" fmla="*/ 338040 h 336960"/>
            </a:gdLst>
            <a:ahLst/>
            <a:cxnLst/>
            <a:rect l="textAreaLeft" t="textAreaTop" r="textAreaRight" b="textAreaBottom"/>
            <a:pathLst>
              <a:path w="1132403" h="1871189">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strike="noStrike" spc="-1">
              <a:solidFill>
                <a:srgbClr val="FFFFFF"/>
              </a:solidFill>
              <a:latin typeface="Calibri"/>
              <a:ea typeface="Calibri"/>
            </a:endParaRPr>
          </a:p>
        </p:txBody>
      </p:sp>
      <p:sp>
        <p:nvSpPr>
          <p:cNvPr id="270" name="Google Shape;915;p 4"/>
          <p:cNvSpPr/>
          <p:nvPr/>
        </p:nvSpPr>
        <p:spPr>
          <a:xfrm>
            <a:off x="9901080" y="3240000"/>
            <a:ext cx="483120" cy="398880"/>
          </a:xfrm>
          <a:prstGeom prst="rect">
            <a:avLst/>
          </a:prstGeom>
          <a:noFill/>
          <a:ln w="28575">
            <a:solidFill>
              <a:srgbClr val="000000"/>
            </a:solidFill>
            <a:round/>
          </a:ln>
        </p:spPr>
        <p:style>
          <a:lnRef idx="0">
            <a:scrgbClr r="0" g="0" b="0"/>
          </a:lnRef>
          <a:fillRef idx="0">
            <a:scrgbClr r="0" g="0" b="0"/>
          </a:fillRef>
          <a:effectRef idx="0">
            <a:scrgbClr r="0" g="0" b="0"/>
          </a:effectRef>
          <a:fontRef idx="minor"/>
        </p:style>
        <p:txBody>
          <a:bodyPr tIns="91440" bIns="91440" anchor="ctr">
            <a:noAutofit/>
          </a:bodyPr>
          <a:lstStyle/>
          <a:p>
            <a:endParaRPr lang="en-US" sz="1800" b="0" strike="noStrike" spc="-1">
              <a:solidFill>
                <a:srgbClr val="000000"/>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65E56"/>
        </a:solidFill>
        <a:effectLst/>
      </p:bgPr>
    </p:bg>
    <p:spTree>
      <p:nvGrpSpPr>
        <p:cNvPr id="1" name=""/>
        <p:cNvGrpSpPr/>
        <p:nvPr/>
      </p:nvGrpSpPr>
      <p:grpSpPr>
        <a:xfrm>
          <a:off x="0" y="0"/>
          <a:ext cx="0" cy="0"/>
          <a:chOff x="0" y="0"/>
          <a:chExt cx="0" cy="0"/>
        </a:xfrm>
      </p:grpSpPr>
      <p:sp>
        <p:nvSpPr>
          <p:cNvPr id="271" name="مستطيل: زوايا مستديرة 81"/>
          <p:cNvSpPr/>
          <p:nvPr/>
        </p:nvSpPr>
        <p:spPr>
          <a:xfrm>
            <a:off x="4763880" y="234000"/>
            <a:ext cx="342072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en-US" sz="3200" b="0" strike="noStrike" spc="-1">
                <a:solidFill>
                  <a:srgbClr val="FFFFFF"/>
                </a:solidFill>
                <a:latin typeface="Abu Dhabi Pro."/>
                <a:ea typeface="DejaVu Sans"/>
              </a:rPr>
              <a:t> الخاتمة</a:t>
            </a:r>
            <a:endParaRPr lang="en-US" sz="3200" b="0" strike="noStrike" spc="-1">
              <a:solidFill>
                <a:srgbClr val="000000"/>
              </a:solidFill>
              <a:latin typeface="Arial"/>
            </a:endParaRPr>
          </a:p>
        </p:txBody>
      </p:sp>
      <p:pic>
        <p:nvPicPr>
          <p:cNvPr id="272" name="صورة 1" descr="صورة تحتوي على نص&#10;&#10;تم إنشاء الوصف تلقائياً"/>
          <p:cNvPicPr/>
          <p:nvPr/>
        </p:nvPicPr>
        <p:blipFill>
          <a:blip r:embed="rId2"/>
          <a:stretch/>
        </p:blipFill>
        <p:spPr>
          <a:xfrm>
            <a:off x="1028880" y="180000"/>
            <a:ext cx="3211560" cy="6348240"/>
          </a:xfrm>
          <a:prstGeom prst="rect">
            <a:avLst/>
          </a:prstGeom>
          <a:ln w="0">
            <a:noFill/>
          </a:ln>
        </p:spPr>
      </p:pic>
      <p:pic>
        <p:nvPicPr>
          <p:cNvPr id="273" name="4" descr="شارة 4 مع تعبئة خالصة"/>
          <p:cNvPicPr/>
          <p:nvPr/>
        </p:nvPicPr>
        <p:blipFill>
          <a:blip r:embed="rId3"/>
          <a:stretch/>
        </p:blipFill>
        <p:spPr>
          <a:xfrm>
            <a:off x="3576600" y="5409720"/>
            <a:ext cx="458280" cy="458280"/>
          </a:xfrm>
          <a:prstGeom prst="rect">
            <a:avLst/>
          </a:prstGeom>
          <a:ln w="0">
            <a:noFill/>
          </a:ln>
        </p:spPr>
      </p:pic>
      <p:pic>
        <p:nvPicPr>
          <p:cNvPr id="274" name="3" descr="شارة 3 مع تعبئة خالصة"/>
          <p:cNvPicPr/>
          <p:nvPr/>
        </p:nvPicPr>
        <p:blipFill>
          <a:blip r:embed="rId4"/>
          <a:stretch/>
        </p:blipFill>
        <p:spPr>
          <a:xfrm>
            <a:off x="3576600" y="4477320"/>
            <a:ext cx="458280" cy="458280"/>
          </a:xfrm>
          <a:prstGeom prst="rect">
            <a:avLst/>
          </a:prstGeom>
          <a:ln w="0">
            <a:noFill/>
          </a:ln>
        </p:spPr>
      </p:pic>
      <p:pic>
        <p:nvPicPr>
          <p:cNvPr id="275" name="2" descr="شارة مع تعبئة خالصة"/>
          <p:cNvPicPr/>
          <p:nvPr/>
        </p:nvPicPr>
        <p:blipFill>
          <a:blip r:embed="rId5"/>
          <a:stretch/>
        </p:blipFill>
        <p:spPr>
          <a:xfrm>
            <a:off x="3576600" y="3544920"/>
            <a:ext cx="458280" cy="458280"/>
          </a:xfrm>
          <a:prstGeom prst="rect">
            <a:avLst/>
          </a:prstGeom>
          <a:ln w="0">
            <a:noFill/>
          </a:ln>
        </p:spPr>
      </p:pic>
      <p:pic>
        <p:nvPicPr>
          <p:cNvPr id="276" name="1" descr="شارة 1 مع تعبئة خالصة"/>
          <p:cNvPicPr/>
          <p:nvPr/>
        </p:nvPicPr>
        <p:blipFill>
          <a:blip r:embed="rId6"/>
          <a:stretch/>
        </p:blipFill>
        <p:spPr>
          <a:xfrm>
            <a:off x="3576600" y="2612520"/>
            <a:ext cx="458280" cy="458280"/>
          </a:xfrm>
          <a:prstGeom prst="rect">
            <a:avLst/>
          </a:prstGeom>
          <a:ln w="0">
            <a:noFill/>
          </a:ln>
        </p:spPr>
      </p:pic>
      <p:grpSp>
        <p:nvGrpSpPr>
          <p:cNvPr id="277" name="مجموعة 7"/>
          <p:cNvGrpSpPr/>
          <p:nvPr/>
        </p:nvGrpSpPr>
        <p:grpSpPr>
          <a:xfrm>
            <a:off x="4661640" y="1035000"/>
            <a:ext cx="7783560" cy="1806120"/>
            <a:chOff x="4661640" y="1035000"/>
            <a:chExt cx="7783560" cy="1806120"/>
          </a:xfrm>
        </p:grpSpPr>
        <p:sp>
          <p:nvSpPr>
            <p:cNvPr id="278" name="فقاعة الكلام: مستطيلة مستديرة الزوايا 8"/>
            <p:cNvSpPr/>
            <p:nvPr/>
          </p:nvSpPr>
          <p:spPr>
            <a:xfrm>
              <a:off x="4661640" y="1495800"/>
              <a:ext cx="7047000" cy="1222920"/>
            </a:xfrm>
            <a:prstGeom prst="wedgeRoundRectCallout">
              <a:avLst>
                <a:gd name="adj1" fmla="val -58236"/>
                <a:gd name="adj2" fmla="val 4410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en-US" sz="2400" b="0" strike="noStrike" spc="-1">
                  <a:solidFill>
                    <a:srgbClr val="000000"/>
                  </a:solidFill>
                  <a:latin typeface="Abu Dhabi Pro."/>
                  <a:ea typeface="DejaVu Sans"/>
                </a:rPr>
                <a:t>            تعرفنا على الأمن السيبراني وخصائصه.</a:t>
              </a:r>
              <a:endParaRPr lang="en-US" sz="2400" b="0" strike="noStrike" spc="-1">
                <a:solidFill>
                  <a:srgbClr val="000000"/>
                </a:solidFill>
                <a:latin typeface="Arial"/>
              </a:endParaRPr>
            </a:p>
          </p:txBody>
        </p:sp>
        <p:pic>
          <p:nvPicPr>
            <p:cNvPr id="279" name="صورة 9"/>
            <p:cNvPicPr/>
            <p:nvPr/>
          </p:nvPicPr>
          <p:blipFill>
            <a:blip r:embed="rId7"/>
            <a:srcRect b="16450"/>
            <a:stretch/>
          </p:blipFill>
          <p:spPr>
            <a:xfrm>
              <a:off x="10283400" y="1035000"/>
              <a:ext cx="2161800" cy="1806120"/>
            </a:xfrm>
            <a:prstGeom prst="rect">
              <a:avLst/>
            </a:prstGeom>
            <a:ln w="0">
              <a:noFill/>
            </a:ln>
          </p:spPr>
        </p:pic>
      </p:grpSp>
      <p:grpSp>
        <p:nvGrpSpPr>
          <p:cNvPr id="280" name="مجموعة 10"/>
          <p:cNvGrpSpPr/>
          <p:nvPr/>
        </p:nvGrpSpPr>
        <p:grpSpPr>
          <a:xfrm>
            <a:off x="4603320" y="2342880"/>
            <a:ext cx="7783920" cy="1806120"/>
            <a:chOff x="4603320" y="2342880"/>
            <a:chExt cx="7783920" cy="1806120"/>
          </a:xfrm>
        </p:grpSpPr>
        <p:sp>
          <p:nvSpPr>
            <p:cNvPr id="281" name="فقاعة الكلام: مستطيلة مستديرة الزوايا 11"/>
            <p:cNvSpPr/>
            <p:nvPr/>
          </p:nvSpPr>
          <p:spPr>
            <a:xfrm>
              <a:off x="4603320" y="2803680"/>
              <a:ext cx="7047000" cy="1222920"/>
            </a:xfrm>
            <a:prstGeom prst="wedgeRoundRectCallout">
              <a:avLst>
                <a:gd name="adj1" fmla="val -58854"/>
                <a:gd name="adj2" fmla="val 1683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en-US" sz="2400" b="0" strike="noStrike" spc="-1">
                  <a:solidFill>
                    <a:srgbClr val="000000"/>
                  </a:solidFill>
                  <a:latin typeface="Abu Dhabi Pro."/>
                  <a:ea typeface="DejaVu Sans"/>
                </a:rPr>
                <a:t>           تعرفنا على أمن المعلومات ومكوناته.</a:t>
              </a:r>
              <a:endParaRPr lang="en-US" sz="2400" b="0" strike="noStrike" spc="-1">
                <a:solidFill>
                  <a:srgbClr val="000000"/>
                </a:solidFill>
                <a:latin typeface="Arial"/>
              </a:endParaRPr>
            </a:p>
          </p:txBody>
        </p:sp>
        <p:pic>
          <p:nvPicPr>
            <p:cNvPr id="282" name="صورة 12"/>
            <p:cNvPicPr/>
            <p:nvPr/>
          </p:nvPicPr>
          <p:blipFill>
            <a:blip r:embed="rId7"/>
            <a:srcRect b="16450"/>
            <a:stretch/>
          </p:blipFill>
          <p:spPr>
            <a:xfrm>
              <a:off x="10225440" y="2342880"/>
              <a:ext cx="2161800" cy="1806120"/>
            </a:xfrm>
            <a:prstGeom prst="rect">
              <a:avLst/>
            </a:prstGeom>
            <a:ln w="0">
              <a:noFill/>
            </a:ln>
          </p:spPr>
        </p:pic>
      </p:grpSp>
      <p:grpSp>
        <p:nvGrpSpPr>
          <p:cNvPr id="283" name="مجموعة 13"/>
          <p:cNvGrpSpPr/>
          <p:nvPr/>
        </p:nvGrpSpPr>
        <p:grpSpPr>
          <a:xfrm>
            <a:off x="4603320" y="3647520"/>
            <a:ext cx="7783920" cy="1806120"/>
            <a:chOff x="4603320" y="3647520"/>
            <a:chExt cx="7783920" cy="1806120"/>
          </a:xfrm>
        </p:grpSpPr>
        <p:sp>
          <p:nvSpPr>
            <p:cNvPr id="284" name="فقاعة الكلام: مستطيلة مستديرة الزوايا 14"/>
            <p:cNvSpPr/>
            <p:nvPr/>
          </p:nvSpPr>
          <p:spPr>
            <a:xfrm>
              <a:off x="4603320" y="4107960"/>
              <a:ext cx="7047000" cy="1222920"/>
            </a:xfrm>
            <a:prstGeom prst="wedgeRoundRectCallout">
              <a:avLst>
                <a:gd name="adj1" fmla="val -58854"/>
                <a:gd name="adj2" fmla="val 13275"/>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2400" b="0" strike="noStrike" spc="-1">
                  <a:solidFill>
                    <a:srgbClr val="000000"/>
                  </a:solidFill>
                  <a:latin typeface="Abu Dhabi Pro."/>
                  <a:cs typeface="Abu Dhabi Pro."/>
                </a:rPr>
                <a:t>تعرفنا على حقوق الملكية الفكرية.</a:t>
              </a:r>
              <a:endParaRPr lang="en-US" sz="2400" b="0" strike="noStrike" spc="-1">
                <a:solidFill>
                  <a:srgbClr val="000000"/>
                </a:solidFill>
                <a:latin typeface="Arial"/>
              </a:endParaRPr>
            </a:p>
          </p:txBody>
        </p:sp>
        <p:pic>
          <p:nvPicPr>
            <p:cNvPr id="285" name="صورة 15"/>
            <p:cNvPicPr/>
            <p:nvPr/>
          </p:nvPicPr>
          <p:blipFill>
            <a:blip r:embed="rId7"/>
            <a:srcRect b="16450"/>
            <a:stretch/>
          </p:blipFill>
          <p:spPr>
            <a:xfrm>
              <a:off x="10225440" y="3647520"/>
              <a:ext cx="2161800" cy="1806120"/>
            </a:xfrm>
            <a:prstGeom prst="rect">
              <a:avLst/>
            </a:prstGeom>
            <a:ln w="0">
              <a:noFill/>
            </a:ln>
          </p:spPr>
        </p:pic>
      </p:grpSp>
      <p:grpSp>
        <p:nvGrpSpPr>
          <p:cNvPr id="286" name="مجموعة 16"/>
          <p:cNvGrpSpPr/>
          <p:nvPr/>
        </p:nvGrpSpPr>
        <p:grpSpPr>
          <a:xfrm>
            <a:off x="4603320" y="4950360"/>
            <a:ext cx="7783920" cy="1806120"/>
            <a:chOff x="4603320" y="4950360"/>
            <a:chExt cx="7783920" cy="1806120"/>
          </a:xfrm>
        </p:grpSpPr>
        <p:sp>
          <p:nvSpPr>
            <p:cNvPr id="287" name="فقاعة الكلام: مستطيلة مستديرة الزوايا 17"/>
            <p:cNvSpPr/>
            <p:nvPr/>
          </p:nvSpPr>
          <p:spPr>
            <a:xfrm>
              <a:off x="4603320" y="5400000"/>
              <a:ext cx="7047000" cy="1222920"/>
            </a:xfrm>
            <a:prstGeom prst="wedgeRoundRectCallout">
              <a:avLst>
                <a:gd name="adj1" fmla="val -60089"/>
                <a:gd name="adj2" fmla="val -1993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en-US" sz="2400" b="0" strike="noStrike" spc="-1">
                  <a:solidFill>
                    <a:srgbClr val="000000"/>
                  </a:solidFill>
                  <a:latin typeface="Abu Dhabi Pro."/>
                  <a:ea typeface="DejaVu Sans"/>
                </a:rPr>
                <a:t> تعرفنا على أخلاقيات المصمم الجرافيكي.</a:t>
              </a:r>
              <a:endParaRPr lang="en-US" sz="2400" b="0" strike="noStrike" spc="-1">
                <a:solidFill>
                  <a:srgbClr val="000000"/>
                </a:solidFill>
                <a:latin typeface="Arial"/>
              </a:endParaRPr>
            </a:p>
          </p:txBody>
        </p:sp>
        <p:pic>
          <p:nvPicPr>
            <p:cNvPr id="288" name="صورة 18"/>
            <p:cNvPicPr/>
            <p:nvPr/>
          </p:nvPicPr>
          <p:blipFill>
            <a:blip r:embed="rId7"/>
            <a:srcRect b="16450"/>
            <a:stretch/>
          </p:blipFill>
          <p:spPr>
            <a:xfrm>
              <a:off x="10225440" y="4950360"/>
              <a:ext cx="2161800" cy="1806120"/>
            </a:xfrm>
            <a:prstGeom prst="rect">
              <a:avLst/>
            </a:prstGeom>
            <a:ln w="0">
              <a:noFill/>
            </a:ln>
          </p:spPr>
        </p:pic>
      </p:grpSp>
    </p:spTree>
  </p:cSld>
  <p:clrMapOvr>
    <a:masterClrMapping/>
  </p:clrMapOvr>
  <p:timing>
    <p:tnLst>
      <p:par>
        <p:cTn id="1" dur="indefinite" restart="never" nodeType="tmRoot">
          <p:childTnLst>
            <p:seq>
              <p:cTn id="2" restart="whenNotActive" fill="hold" nodeType="interactiveSeq">
                <p:stCondLst>
                  <p:cond evt="onClick" delay="0">
                    <p:tgtEl>
                      <p:spTgt spid="276"/>
                    </p:tgtEl>
                  </p:cond>
                </p:stCondLst>
                <p:childTnLst>
                  <p:par>
                    <p:cTn id="3" fill="hold">
                      <p:stCondLst>
                        <p:cond evt="onClick" delay="0">
                          <p:tgtEl>
                            <p:spTgt spid="276"/>
                          </p:tgtEl>
                        </p:cond>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wipe(left)">
                                      <p:cBhvr additive="repl">
                                        <p:cTn id="7" dur="500"/>
                                        <p:tgtEl>
                                          <p:spTgt spid="277"/>
                                        </p:tgtEl>
                                      </p:cBhvr>
                                    </p:animEffect>
                                    <p:par>
                                      <p:cTn/>
                                    </p:par>
                                  </p:childTnLst>
                                </p:cTn>
                              </p:par>
                            </p:childTnLst>
                          </p:cTn>
                        </p:par>
                      </p:childTnLst>
                    </p:cTn>
                  </p:par>
                </p:childTnLst>
              </p:cTn>
              <p:prevCondLst>
                <p:cond evt="onPrev" delay="0">
                  <p:tgtEl>
                    <p:sldTgt/>
                  </p:tgtEl>
                </p:cond>
              </p:prevCondLst>
              <p:nextCondLst>
                <p:cond evt="onNext" delay="0">
                  <p:tgtEl>
                    <p:sldTgt/>
                  </p:tgtEl>
                </p:cond>
              </p:nextCondLst>
            </p:seq>
            <p:seq>
              <p:cTn id="9" restart="whenNotActive" fill="hold" nodeType="interactiveSeq">
                <p:stCondLst>
                  <p:cond evt="onClick" delay="0">
                    <p:tgtEl>
                      <p:spTgt spid="275"/>
                    </p:tgtEl>
                  </p:cond>
                </p:stCondLst>
                <p:childTnLst>
                  <p:par>
                    <p:cTn id="10" fill="hold">
                      <p:stCondLst>
                        <p:cond evt="onClick" delay="0">
                          <p:tgtEl>
                            <p:spTgt spid="275"/>
                          </p:tgtEl>
                        </p:cond>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80"/>
                                        </p:tgtEl>
                                        <p:attrNameLst>
                                          <p:attrName>style.visibility</p:attrName>
                                        </p:attrNameLst>
                                      </p:cBhvr>
                                      <p:to>
                                        <p:strVal val="visible"/>
                                      </p:to>
                                    </p:set>
                                    <p:animEffect transition="in" filter="wipe(left)">
                                      <p:cBhvr additive="repl">
                                        <p:cTn id="14" dur="500"/>
                                        <p:tgtEl>
                                          <p:spTgt spid="280"/>
                                        </p:tgtEl>
                                      </p:cBhvr>
                                    </p:animEffect>
                                    <p:par>
                                      <p:cTn/>
                                    </p:par>
                                  </p:childTnLst>
                                </p:cTn>
                              </p:par>
                            </p:childTnLst>
                          </p:cTn>
                        </p:par>
                      </p:childTnLst>
                    </p:cTn>
                  </p:par>
                </p:childTnLst>
              </p:cTn>
              <p:prevCondLst>
                <p:cond evt="onPrev" delay="0">
                  <p:tgtEl>
                    <p:sldTgt/>
                  </p:tgtEl>
                </p:cond>
              </p:prevCondLst>
              <p:nextCondLst>
                <p:cond evt="onNext" delay="0">
                  <p:tgtEl>
                    <p:sldTgt/>
                  </p:tgtEl>
                </p:cond>
              </p:nextCondLst>
            </p:seq>
            <p:seq>
              <p:cTn id="16" restart="whenNotActive" fill="hold" nodeType="interactiveSeq">
                <p:stCondLst>
                  <p:cond evt="onClick" delay="0">
                    <p:tgtEl>
                      <p:spTgt spid="274"/>
                    </p:tgtEl>
                  </p:cond>
                </p:stCondLst>
                <p:childTnLst>
                  <p:par>
                    <p:cTn id="17" fill="hold">
                      <p:stCondLst>
                        <p:cond evt="onClick" delay="0">
                          <p:tgtEl>
                            <p:spTgt spid="274"/>
                          </p:tgtEl>
                        </p:cond>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3"/>
                                        </p:tgtEl>
                                        <p:attrNameLst>
                                          <p:attrName>style.visibility</p:attrName>
                                        </p:attrNameLst>
                                      </p:cBhvr>
                                      <p:to>
                                        <p:strVal val="visible"/>
                                      </p:to>
                                    </p:set>
                                    <p:animEffect transition="in" filter="wipe(left)">
                                      <p:cBhvr additive="repl">
                                        <p:cTn id="21" dur="500"/>
                                        <p:tgtEl>
                                          <p:spTgt spid="283"/>
                                        </p:tgtEl>
                                      </p:cBhvr>
                                    </p:animEffect>
                                    <p:par>
                                      <p:cTn/>
                                    </p:par>
                                  </p:childTnLst>
                                </p:cTn>
                              </p:par>
                            </p:childTnLst>
                          </p:cTn>
                        </p:par>
                      </p:childTnLst>
                    </p:cTn>
                  </p:par>
                </p:childTnLst>
              </p:cTn>
              <p:prevCondLst>
                <p:cond evt="onPrev" delay="0">
                  <p:tgtEl>
                    <p:sldTgt/>
                  </p:tgtEl>
                </p:cond>
              </p:prevCondLst>
              <p:nextCondLst>
                <p:cond evt="onNext" delay="0">
                  <p:tgtEl>
                    <p:sldTgt/>
                  </p:tgtEl>
                </p:cond>
              </p:nextCondLst>
            </p:seq>
            <p:seq>
              <p:cTn id="23" restart="whenNotActive" fill="hold" nodeType="interactiveSeq">
                <p:stCondLst>
                  <p:cond evt="onClick" delay="0">
                    <p:tgtEl>
                      <p:spTgt spid="273"/>
                    </p:tgtEl>
                  </p:cond>
                </p:stCondLst>
                <p:childTnLst>
                  <p:par>
                    <p:cTn id="24" fill="hold">
                      <p:stCondLst>
                        <p:cond evt="onClick" delay="0">
                          <p:tgtEl>
                            <p:spTgt spid="273"/>
                          </p:tgtEl>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6"/>
                                        </p:tgtEl>
                                        <p:attrNameLst>
                                          <p:attrName>style.visibility</p:attrName>
                                        </p:attrNameLst>
                                      </p:cBhvr>
                                      <p:to>
                                        <p:strVal val="visible"/>
                                      </p:to>
                                    </p:set>
                                    <p:animEffect transition="in" filter="wipe(left)">
                                      <p:cBhvr additive="repl">
                                        <p:cTn id="28" dur="500"/>
                                        <p:tgtEl>
                                          <p:spTgt spid="286"/>
                                        </p:tgtEl>
                                      </p:cBhvr>
                                    </p:animEffect>
                                    <p:par>
                                      <p:cTn/>
                                    </p:pa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9" name="مجموعة 2"/>
          <p:cNvGrpSpPr/>
          <p:nvPr/>
        </p:nvGrpSpPr>
        <p:grpSpPr>
          <a:xfrm>
            <a:off x="-320400" y="105840"/>
            <a:ext cx="12511080" cy="5632200"/>
            <a:chOff x="-320400" y="105840"/>
            <a:chExt cx="12511080" cy="5632200"/>
          </a:xfrm>
        </p:grpSpPr>
        <p:pic>
          <p:nvPicPr>
            <p:cNvPr id="290" name="Picture 2"/>
            <p:cNvPicPr/>
            <p:nvPr/>
          </p:nvPicPr>
          <p:blipFill>
            <a:blip r:embed="rId2"/>
            <a:stretch/>
          </p:blipFill>
          <p:spPr>
            <a:xfrm>
              <a:off x="-320400" y="105840"/>
              <a:ext cx="12511080" cy="5632200"/>
            </a:xfrm>
            <a:prstGeom prst="rect">
              <a:avLst/>
            </a:prstGeom>
            <a:ln w="0">
              <a:noFill/>
            </a:ln>
          </p:spPr>
        </p:pic>
        <p:sp>
          <p:nvSpPr>
            <p:cNvPr id="291" name="مستطيل 4"/>
            <p:cNvSpPr/>
            <p:nvPr/>
          </p:nvSpPr>
          <p:spPr>
            <a:xfrm>
              <a:off x="6974280" y="3872160"/>
              <a:ext cx="972720" cy="836280"/>
            </a:xfrm>
            <a:prstGeom prst="rect">
              <a:avLst/>
            </a:prstGeom>
            <a:solidFill>
              <a:srgbClr val="B2DBCB"/>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grpSp>
      <p:sp>
        <p:nvSpPr>
          <p:cNvPr id="292" name="مستطيل: زوايا مستديرة 1"/>
          <p:cNvSpPr/>
          <p:nvPr/>
        </p:nvSpPr>
        <p:spPr>
          <a:xfrm>
            <a:off x="2460240" y="263880"/>
            <a:ext cx="727056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التحفيز والتعزيز</a:t>
            </a:r>
            <a:endParaRPr lang="en-US" sz="3200" b="0" strike="noStrike" spc="-1">
              <a:solidFill>
                <a:srgbClr val="000000"/>
              </a:solidFill>
              <a:latin typeface="Arial"/>
            </a:endParaRPr>
          </a:p>
        </p:txBody>
      </p:sp>
      <p:grpSp>
        <p:nvGrpSpPr>
          <p:cNvPr id="293" name="مجموعة 9"/>
          <p:cNvGrpSpPr/>
          <p:nvPr/>
        </p:nvGrpSpPr>
        <p:grpSpPr>
          <a:xfrm>
            <a:off x="0" y="5758920"/>
            <a:ext cx="12191040" cy="1140840"/>
            <a:chOff x="0" y="5758920"/>
            <a:chExt cx="12191040" cy="1140840"/>
          </a:xfrm>
        </p:grpSpPr>
        <p:sp>
          <p:nvSpPr>
            <p:cNvPr id="294" name="مستطيل 10"/>
            <p:cNvSpPr/>
            <p:nvPr/>
          </p:nvSpPr>
          <p:spPr>
            <a:xfrm>
              <a:off x="0" y="5758920"/>
              <a:ext cx="12191040" cy="114084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295" name="مستطيل 11"/>
            <p:cNvSpPr/>
            <p:nvPr/>
          </p:nvSpPr>
          <p:spPr>
            <a:xfrm>
              <a:off x="10627200" y="6215040"/>
              <a:ext cx="944280" cy="17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tIns="179280" rIns="90000" bIns="179280" anchor="ctr">
              <a:noAutofit/>
            </a:bodyPr>
            <a:lstStyle/>
            <a:p>
              <a:pPr algn="ctr" rtl="1">
                <a:lnSpc>
                  <a:spcPct val="100000"/>
                </a:lnSpc>
              </a:pPr>
              <a:endParaRPr lang="en-US" sz="1800" b="0" strike="noStrike" spc="-1">
                <a:solidFill>
                  <a:schemeClr val="dk1"/>
                </a:solidFill>
                <a:latin typeface="Calibri"/>
                <a:ea typeface="DejaVu Sans"/>
              </a:endParaRPr>
            </a:p>
          </p:txBody>
        </p:sp>
        <p:sp>
          <p:nvSpPr>
            <p:cNvPr id="296" name="مستطيل 12"/>
            <p:cNvSpPr/>
            <p:nvPr/>
          </p:nvSpPr>
          <p:spPr>
            <a:xfrm>
              <a:off x="8812800" y="6243480"/>
              <a:ext cx="944280" cy="17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tIns="179280" rIns="90000" bIns="179280" anchor="ctr">
              <a:noAutofit/>
            </a:bodyPr>
            <a:lstStyle/>
            <a:p>
              <a:pPr algn="ctr" rtl="1">
                <a:lnSpc>
                  <a:spcPct val="100000"/>
                </a:lnSpc>
              </a:pPr>
              <a:endParaRPr lang="en-US" sz="1800" b="0" strike="noStrike" spc="-1">
                <a:solidFill>
                  <a:schemeClr val="dk1"/>
                </a:solidFill>
                <a:latin typeface="Calibri"/>
                <a:ea typeface="DejaVu Sans"/>
              </a:endParaRPr>
            </a:p>
          </p:txBody>
        </p:sp>
        <p:sp>
          <p:nvSpPr>
            <p:cNvPr id="297" name="مستطيل 13"/>
            <p:cNvSpPr/>
            <p:nvPr/>
          </p:nvSpPr>
          <p:spPr>
            <a:xfrm>
              <a:off x="6960240" y="6209640"/>
              <a:ext cx="944280" cy="17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tIns="179280" rIns="90000" bIns="179280" anchor="ctr">
              <a:noAutofit/>
            </a:bodyPr>
            <a:lstStyle/>
            <a:p>
              <a:pPr algn="ctr" rtl="1">
                <a:lnSpc>
                  <a:spcPct val="100000"/>
                </a:lnSpc>
              </a:pPr>
              <a:endParaRPr lang="en-US" sz="1800" b="0" strike="noStrike" spc="-1">
                <a:solidFill>
                  <a:schemeClr val="dk1"/>
                </a:solidFill>
                <a:latin typeface="Calibri"/>
                <a:ea typeface="DejaVu Sans"/>
              </a:endParaRPr>
            </a:p>
          </p:txBody>
        </p:sp>
        <p:sp>
          <p:nvSpPr>
            <p:cNvPr id="298" name="مستطيل 14"/>
            <p:cNvSpPr/>
            <p:nvPr/>
          </p:nvSpPr>
          <p:spPr>
            <a:xfrm>
              <a:off x="4726440" y="6227640"/>
              <a:ext cx="944280" cy="17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tIns="179280" rIns="90000" bIns="179280" anchor="ctr">
              <a:noAutofit/>
            </a:bodyPr>
            <a:lstStyle/>
            <a:p>
              <a:pPr algn="ctr" rtl="1">
                <a:lnSpc>
                  <a:spcPct val="100000"/>
                </a:lnSpc>
              </a:pPr>
              <a:endParaRPr lang="en-US" sz="1800" b="0" strike="noStrike" spc="-1">
                <a:solidFill>
                  <a:schemeClr val="dk1"/>
                </a:solidFill>
                <a:latin typeface="Calibri"/>
                <a:ea typeface="DejaVu Sans"/>
              </a:endParaRPr>
            </a:p>
          </p:txBody>
        </p:sp>
        <p:sp>
          <p:nvSpPr>
            <p:cNvPr id="299" name="مستطيل 15"/>
            <p:cNvSpPr/>
            <p:nvPr/>
          </p:nvSpPr>
          <p:spPr>
            <a:xfrm>
              <a:off x="2912040" y="6255720"/>
              <a:ext cx="944280" cy="17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tIns="179280" rIns="90000" bIns="179280" anchor="ctr">
              <a:noAutofit/>
            </a:bodyPr>
            <a:lstStyle/>
            <a:p>
              <a:pPr algn="ctr" rtl="1">
                <a:lnSpc>
                  <a:spcPct val="100000"/>
                </a:lnSpc>
              </a:pPr>
              <a:endParaRPr lang="en-US" sz="1800" b="0" strike="noStrike" spc="-1">
                <a:solidFill>
                  <a:schemeClr val="dk1"/>
                </a:solidFill>
                <a:latin typeface="Calibri"/>
                <a:ea typeface="DejaVu Sans"/>
              </a:endParaRPr>
            </a:p>
          </p:txBody>
        </p:sp>
        <p:sp>
          <p:nvSpPr>
            <p:cNvPr id="300" name="مستطيل 16"/>
            <p:cNvSpPr/>
            <p:nvPr/>
          </p:nvSpPr>
          <p:spPr>
            <a:xfrm>
              <a:off x="1059120" y="6221880"/>
              <a:ext cx="944280" cy="17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tIns="179280" rIns="90000" bIns="179280" anchor="ctr">
              <a:noAutofit/>
            </a:bodyPr>
            <a:lstStyle/>
            <a:p>
              <a:pPr algn="ctr" rtl="1">
                <a:lnSpc>
                  <a:spcPct val="100000"/>
                </a:lnSpc>
              </a:pPr>
              <a:endParaRPr lang="en-US" sz="1800" b="0" strike="noStrike" spc="-1">
                <a:solidFill>
                  <a:schemeClr val="dk1"/>
                </a:solidFill>
                <a:latin typeface="Calibri"/>
                <a:ea typeface="DejaVu Sans"/>
              </a:endParaRPr>
            </a:p>
          </p:txBody>
        </p:sp>
      </p:grpSp>
      <p:pic>
        <p:nvPicPr>
          <p:cNvPr id="301" name="Picture 3"/>
          <p:cNvPicPr/>
          <p:nvPr/>
        </p:nvPicPr>
        <p:blipFill>
          <a:blip r:embed="rId3"/>
          <a:stretch/>
        </p:blipFill>
        <p:spPr>
          <a:xfrm>
            <a:off x="-1919160" y="4953600"/>
            <a:ext cx="2692440" cy="1365120"/>
          </a:xfrm>
          <a:prstGeom prst="rect">
            <a:avLst/>
          </a:prstGeom>
          <a:ln w="0">
            <a:noFill/>
          </a:ln>
        </p:spPr>
      </p:pic>
      <p:pic>
        <p:nvPicPr>
          <p:cNvPr id="302" name="رسم 18" descr="بطارية فارغة خطوط عريضة"/>
          <p:cNvPicPr/>
          <p:nvPr/>
        </p:nvPicPr>
        <p:blipFill>
          <a:blip r:embed="rId4"/>
          <a:stretch/>
        </p:blipFill>
        <p:spPr>
          <a:xfrm rot="16200000">
            <a:off x="1368000" y="1383120"/>
            <a:ext cx="2896560" cy="2622600"/>
          </a:xfrm>
          <a:prstGeom prst="rect">
            <a:avLst/>
          </a:prstGeom>
          <a:ln w="0">
            <a:noFill/>
          </a:ln>
        </p:spPr>
      </p:pic>
      <p:sp>
        <p:nvSpPr>
          <p:cNvPr id="303" name="مستطيل 19"/>
          <p:cNvSpPr/>
          <p:nvPr/>
        </p:nvSpPr>
        <p:spPr>
          <a:xfrm>
            <a:off x="2353680" y="3027600"/>
            <a:ext cx="925560" cy="537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04" name="مستطيل 20"/>
          <p:cNvSpPr/>
          <p:nvPr/>
        </p:nvSpPr>
        <p:spPr>
          <a:xfrm>
            <a:off x="2353680" y="2445480"/>
            <a:ext cx="925560" cy="537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05" name="مستطيل 21"/>
          <p:cNvSpPr/>
          <p:nvPr/>
        </p:nvSpPr>
        <p:spPr>
          <a:xfrm>
            <a:off x="2353680" y="1863000"/>
            <a:ext cx="925560" cy="537840"/>
          </a:xfrm>
          <a:prstGeom prst="rect">
            <a:avLst/>
          </a:prstGeom>
          <a:solidFill>
            <a:srgbClr val="16A94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pic>
        <p:nvPicPr>
          <p:cNvPr id="306" name="رسم 22" descr="بطارية فارغة خطوط عريضة"/>
          <p:cNvPicPr/>
          <p:nvPr/>
        </p:nvPicPr>
        <p:blipFill>
          <a:blip r:embed="rId4"/>
          <a:stretch/>
        </p:blipFill>
        <p:spPr>
          <a:xfrm rot="16200000">
            <a:off x="3063240" y="1383120"/>
            <a:ext cx="2896560" cy="2622600"/>
          </a:xfrm>
          <a:prstGeom prst="rect">
            <a:avLst/>
          </a:prstGeom>
          <a:ln w="0">
            <a:noFill/>
          </a:ln>
        </p:spPr>
      </p:pic>
      <p:sp>
        <p:nvSpPr>
          <p:cNvPr id="307" name="مستطيل 23"/>
          <p:cNvSpPr/>
          <p:nvPr/>
        </p:nvSpPr>
        <p:spPr>
          <a:xfrm>
            <a:off x="4048920" y="3027600"/>
            <a:ext cx="925560" cy="537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08" name="مستطيل 24"/>
          <p:cNvSpPr/>
          <p:nvPr/>
        </p:nvSpPr>
        <p:spPr>
          <a:xfrm>
            <a:off x="4048920" y="2445480"/>
            <a:ext cx="925560" cy="537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09" name="مستطيل 25"/>
          <p:cNvSpPr/>
          <p:nvPr/>
        </p:nvSpPr>
        <p:spPr>
          <a:xfrm>
            <a:off x="4048920" y="1863000"/>
            <a:ext cx="925560" cy="537840"/>
          </a:xfrm>
          <a:prstGeom prst="rect">
            <a:avLst/>
          </a:prstGeom>
          <a:solidFill>
            <a:srgbClr val="16A94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pic>
        <p:nvPicPr>
          <p:cNvPr id="310" name="رسم 26" descr="بطارية فارغة خطوط عريضة"/>
          <p:cNvPicPr/>
          <p:nvPr/>
        </p:nvPicPr>
        <p:blipFill>
          <a:blip r:embed="rId4"/>
          <a:stretch/>
        </p:blipFill>
        <p:spPr>
          <a:xfrm rot="16200000">
            <a:off x="4844880" y="1426680"/>
            <a:ext cx="2896560" cy="2622600"/>
          </a:xfrm>
          <a:prstGeom prst="rect">
            <a:avLst/>
          </a:prstGeom>
          <a:ln w="0">
            <a:noFill/>
          </a:ln>
        </p:spPr>
      </p:pic>
      <p:sp>
        <p:nvSpPr>
          <p:cNvPr id="311" name="مستطيل 27"/>
          <p:cNvSpPr/>
          <p:nvPr/>
        </p:nvSpPr>
        <p:spPr>
          <a:xfrm>
            <a:off x="5830560" y="3070800"/>
            <a:ext cx="925560" cy="537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12" name="مستطيل 28"/>
          <p:cNvSpPr/>
          <p:nvPr/>
        </p:nvSpPr>
        <p:spPr>
          <a:xfrm>
            <a:off x="5830560" y="2488680"/>
            <a:ext cx="925560" cy="537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13" name="مستطيل 29"/>
          <p:cNvSpPr/>
          <p:nvPr/>
        </p:nvSpPr>
        <p:spPr>
          <a:xfrm>
            <a:off x="5830560" y="1906560"/>
            <a:ext cx="925560" cy="537840"/>
          </a:xfrm>
          <a:prstGeom prst="rect">
            <a:avLst/>
          </a:prstGeom>
          <a:solidFill>
            <a:srgbClr val="16A94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pic>
        <p:nvPicPr>
          <p:cNvPr id="314" name="رسم 30" descr="بطارية فارغة خطوط عريضة"/>
          <p:cNvPicPr/>
          <p:nvPr/>
        </p:nvPicPr>
        <p:blipFill>
          <a:blip r:embed="rId4"/>
          <a:stretch/>
        </p:blipFill>
        <p:spPr>
          <a:xfrm rot="16200000">
            <a:off x="6533280" y="1441080"/>
            <a:ext cx="2896560" cy="2622600"/>
          </a:xfrm>
          <a:prstGeom prst="rect">
            <a:avLst/>
          </a:prstGeom>
          <a:ln w="0">
            <a:noFill/>
          </a:ln>
        </p:spPr>
      </p:pic>
      <p:sp>
        <p:nvSpPr>
          <p:cNvPr id="315" name="مستطيل 31"/>
          <p:cNvSpPr/>
          <p:nvPr/>
        </p:nvSpPr>
        <p:spPr>
          <a:xfrm>
            <a:off x="7518960" y="3070800"/>
            <a:ext cx="925560" cy="537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16" name="مستطيل 32"/>
          <p:cNvSpPr/>
          <p:nvPr/>
        </p:nvSpPr>
        <p:spPr>
          <a:xfrm>
            <a:off x="7518960" y="2488680"/>
            <a:ext cx="925560" cy="537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317" name="مستطيل 33"/>
          <p:cNvSpPr/>
          <p:nvPr/>
        </p:nvSpPr>
        <p:spPr>
          <a:xfrm>
            <a:off x="7518960" y="1906560"/>
            <a:ext cx="925560" cy="537840"/>
          </a:xfrm>
          <a:prstGeom prst="rect">
            <a:avLst/>
          </a:prstGeom>
          <a:solidFill>
            <a:srgbClr val="16A94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endParaRPr lang="en-US" sz="1800" b="0" strike="noStrike" spc="-1">
              <a:solidFill>
                <a:schemeClr val="lt1"/>
              </a:solidFill>
              <a:latin typeface="Calibri"/>
              <a:ea typeface="DejaVu Sans"/>
            </a:endParaRPr>
          </a:p>
        </p:txBody>
      </p:sp>
      <p:pic>
        <p:nvPicPr>
          <p:cNvPr id="318" name="صورة 41" descr="صورة تحتوي على الخط, الرسومات, تصميم الجرافيك, نص&#10;&#10;تم إنشاء الوصف تلقائياً"/>
          <p:cNvPicPr/>
          <p:nvPr/>
        </p:nvPicPr>
        <p:blipFill>
          <a:blip r:embed="rId5"/>
          <a:stretch/>
        </p:blipFill>
        <p:spPr>
          <a:xfrm>
            <a:off x="1978560" y="4011480"/>
            <a:ext cx="6793200" cy="72756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63" presetClass="path" fill="hold" nodeType="withEffect">
                                  <p:stCondLst>
                                    <p:cond delay="0"/>
                                  </p:stCondLst>
                                  <p:childTnLst>
                                    <p:animMotion origin="layout" path="M -5E-006 7.40741E-007 L 1.16172 -0.00833 E">
                                      <p:cBhvr>
                                        <p:cTn id="6" dur="11000" fill="hold"/>
                                        <p:tgtEl>
                                          <p:spTgt spid="3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02"/>
                    </p:tgtEl>
                  </p:cond>
                </p:stCondLst>
                <p:childTnLst>
                  <p:par>
                    <p:cTn id="8" fill="hold">
                      <p:stCondLst>
                        <p:cond evt="onClick" delay="0">
                          <p:tgtEl>
                            <p:spTgt spid="302"/>
                          </p:tgtEl>
                        </p:cond>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par>
                                      <p:cTn/>
                                    </p:par>
                                  </p:childTnLst>
                                </p:cTn>
                              </p:par>
                            </p:childTnLst>
                          </p:cTn>
                        </p:par>
                      </p:childTnLst>
                    </p:cTn>
                  </p:par>
                  <p:par>
                    <p:cTn id="13" fill="hold">
                      <p:stCondLst>
                        <p:cond evt="onClick" delay="0">
                          <p:tgtEl>
                            <p:spTgt spid="302"/>
                          </p:tgtEl>
                        </p:cond>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par>
                                      <p:cTn/>
                                    </p:par>
                                  </p:childTnLst>
                                </p:cTn>
                              </p:par>
                            </p:childTnLst>
                          </p:cTn>
                        </p:par>
                      </p:childTnLst>
                    </p:cTn>
                  </p:par>
                  <p:par>
                    <p:cTn id="18" fill="hold">
                      <p:stCondLst>
                        <p:cond evt="onClick" delay="0">
                          <p:tgtEl>
                            <p:spTgt spid="302"/>
                          </p:tgtEl>
                        </p:cond>
                      </p:stCondLst>
                      <p:childTnLst>
                        <p:par>
                          <p:cTn id="19" fill="hold">
                            <p:stCondLst>
                              <p:cond delay="0"/>
                            </p:stCondLst>
                            <p:childTnLst>
                              <p:par>
                                <p:cTn id="20" presetID="1" presetClass="entr" fill="hold" nodeType="clickEffect">
                                  <p:stCondLst>
                                    <p:cond delay="0"/>
                                  </p:stCondLst>
                                  <p:childTnLst>
                                    <p:set>
                                      <p:cBhvr>
                                        <p:cTn id="21" dur="1" fill="hold">
                                          <p:stCondLst>
                                            <p:cond delay="0"/>
                                          </p:stCondLst>
                                        </p:cTn>
                                        <p:tgtEl>
                                          <p:spTgt spid="305"/>
                                        </p:tgtEl>
                                        <p:attrNameLst>
                                          <p:attrName>style.visibility</p:attrName>
                                        </p:attrNameLst>
                                      </p:cBhvr>
                                      <p:to>
                                        <p:strVal val="visible"/>
                                      </p:to>
                                    </p:set>
                                    <p:par>
                                      <p:cTn/>
                                    </p:par>
                                  </p:childTnLst>
                                </p:cTn>
                              </p:par>
                            </p:childTnLst>
                          </p:cTn>
                        </p:par>
                      </p:childTnLst>
                    </p:cTn>
                  </p:par>
                </p:childTnLst>
              </p:cTn>
              <p:prevCondLst>
                <p:cond evt="onPrev" delay="0">
                  <p:tgtEl>
                    <p:sldTgt/>
                  </p:tgtEl>
                </p:cond>
              </p:prevCondLst>
              <p:nextCondLst>
                <p:cond evt="onNext" delay="0">
                  <p:tgtEl>
                    <p:sldTgt/>
                  </p:tgtEl>
                </p:cond>
              </p:nextCondLst>
            </p:seq>
            <p:seq>
              <p:cTn id="23" restart="whenNotActive" fill="hold" nodeType="interactiveSeq">
                <p:stCondLst>
                  <p:cond evt="onClick" delay="0">
                    <p:tgtEl>
                      <p:spTgt spid="306"/>
                    </p:tgtEl>
                  </p:cond>
                </p:stCondLst>
                <p:childTnLst>
                  <p:par>
                    <p:cTn id="24" fill="hold">
                      <p:stCondLst>
                        <p:cond evt="onClick" delay="0">
                          <p:tgtEl>
                            <p:spTgt spid="306"/>
                          </p:tgtEl>
                        </p:cond>
                      </p:stCondLst>
                      <p:childTnLst>
                        <p:par>
                          <p:cTn id="25" fill="hold">
                            <p:stCondLst>
                              <p:cond delay="0"/>
                            </p:stCondLst>
                            <p:childTnLst>
                              <p:par>
                                <p:cTn id="26" presetID="1" presetClass="entr" fill="hold" nodeType="clickEffect">
                                  <p:stCondLst>
                                    <p:cond delay="0"/>
                                  </p:stCondLst>
                                  <p:childTnLst>
                                    <p:set>
                                      <p:cBhvr>
                                        <p:cTn id="27" dur="1" fill="hold">
                                          <p:stCondLst>
                                            <p:cond delay="0"/>
                                          </p:stCondLst>
                                        </p:cTn>
                                        <p:tgtEl>
                                          <p:spTgt spid="307"/>
                                        </p:tgtEl>
                                        <p:attrNameLst>
                                          <p:attrName>style.visibility</p:attrName>
                                        </p:attrNameLst>
                                      </p:cBhvr>
                                      <p:to>
                                        <p:strVal val="visible"/>
                                      </p:to>
                                    </p:set>
                                    <p:par>
                                      <p:cTn/>
                                    </p:par>
                                  </p:childTnLst>
                                </p:cTn>
                              </p:par>
                            </p:childTnLst>
                          </p:cTn>
                        </p:par>
                      </p:childTnLst>
                    </p:cTn>
                  </p:par>
                  <p:par>
                    <p:cTn id="29" fill="hold">
                      <p:stCondLst>
                        <p:cond evt="onClick" delay="0">
                          <p:tgtEl>
                            <p:spTgt spid="306"/>
                          </p:tgtEl>
                        </p:cond>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308"/>
                                        </p:tgtEl>
                                        <p:attrNameLst>
                                          <p:attrName>style.visibility</p:attrName>
                                        </p:attrNameLst>
                                      </p:cBhvr>
                                      <p:to>
                                        <p:strVal val="visible"/>
                                      </p:to>
                                    </p:set>
                                    <p:par>
                                      <p:cTn/>
                                    </p:par>
                                  </p:childTnLst>
                                </p:cTn>
                              </p:par>
                            </p:childTnLst>
                          </p:cTn>
                        </p:par>
                      </p:childTnLst>
                    </p:cTn>
                  </p:par>
                  <p:par>
                    <p:cTn id="34" fill="hold">
                      <p:stCondLst>
                        <p:cond evt="onClick" delay="0">
                          <p:tgtEl>
                            <p:spTgt spid="306"/>
                          </p:tgtEl>
                        </p:cond>
                      </p:stCondLst>
                      <p:childTnLst>
                        <p:par>
                          <p:cTn id="35" fill="hold">
                            <p:stCondLst>
                              <p:cond delay="0"/>
                            </p:stCondLst>
                            <p:childTnLst>
                              <p:par>
                                <p:cTn id="36" presetID="1" presetClass="entr" fill="hold" nodeType="clickEffect">
                                  <p:stCondLst>
                                    <p:cond delay="0"/>
                                  </p:stCondLst>
                                  <p:childTnLst>
                                    <p:set>
                                      <p:cBhvr>
                                        <p:cTn id="37" dur="1" fill="hold">
                                          <p:stCondLst>
                                            <p:cond delay="0"/>
                                          </p:stCondLst>
                                        </p:cTn>
                                        <p:tgtEl>
                                          <p:spTgt spid="309"/>
                                        </p:tgtEl>
                                        <p:attrNameLst>
                                          <p:attrName>style.visibility</p:attrName>
                                        </p:attrNameLst>
                                      </p:cBhvr>
                                      <p:to>
                                        <p:strVal val="visible"/>
                                      </p:to>
                                    </p:set>
                                    <p:par>
                                      <p:cTn/>
                                    </p:par>
                                  </p:childTnLst>
                                </p:cTn>
                              </p:par>
                            </p:childTnLst>
                          </p:cTn>
                        </p:par>
                      </p:childTnLst>
                    </p:cTn>
                  </p:par>
                </p:childTnLst>
              </p:cTn>
              <p:prevCondLst>
                <p:cond evt="onPrev" delay="0">
                  <p:tgtEl>
                    <p:sldTgt/>
                  </p:tgtEl>
                </p:cond>
              </p:prevCondLst>
              <p:nextCondLst>
                <p:cond evt="onNext" delay="0">
                  <p:tgtEl>
                    <p:sldTgt/>
                  </p:tgtEl>
                </p:cond>
              </p:nextCondLst>
            </p:seq>
            <p:seq>
              <p:cTn id="39" restart="whenNotActive" fill="hold" nodeType="interactiveSeq">
                <p:stCondLst>
                  <p:cond evt="onClick" delay="0">
                    <p:tgtEl>
                      <p:spTgt spid="310"/>
                    </p:tgtEl>
                  </p:cond>
                </p:stCondLst>
                <p:childTnLst>
                  <p:par>
                    <p:cTn id="40" fill="hold">
                      <p:stCondLst>
                        <p:cond evt="onClick" delay="0">
                          <p:tgtEl>
                            <p:spTgt spid="310"/>
                          </p:tgtEl>
                        </p:cond>
                      </p:stCondLst>
                      <p:childTnLst>
                        <p:par>
                          <p:cTn id="41" fill="hold">
                            <p:stCondLst>
                              <p:cond delay="0"/>
                            </p:stCondLst>
                            <p:childTnLst>
                              <p:par>
                                <p:cTn id="42" presetID="1" presetClass="entr" fill="hold" nodeType="clickEffect">
                                  <p:stCondLst>
                                    <p:cond delay="0"/>
                                  </p:stCondLst>
                                  <p:childTnLst>
                                    <p:set>
                                      <p:cBhvr>
                                        <p:cTn id="43" dur="1" fill="hold">
                                          <p:stCondLst>
                                            <p:cond delay="0"/>
                                          </p:stCondLst>
                                        </p:cTn>
                                        <p:tgtEl>
                                          <p:spTgt spid="311"/>
                                        </p:tgtEl>
                                        <p:attrNameLst>
                                          <p:attrName>style.visibility</p:attrName>
                                        </p:attrNameLst>
                                      </p:cBhvr>
                                      <p:to>
                                        <p:strVal val="visible"/>
                                      </p:to>
                                    </p:set>
                                    <p:par>
                                      <p:cTn/>
                                    </p:par>
                                  </p:childTnLst>
                                </p:cTn>
                              </p:par>
                            </p:childTnLst>
                          </p:cTn>
                        </p:par>
                      </p:childTnLst>
                    </p:cTn>
                  </p:par>
                  <p:par>
                    <p:cTn id="45" fill="hold">
                      <p:stCondLst>
                        <p:cond evt="onClick" delay="0">
                          <p:tgtEl>
                            <p:spTgt spid="310"/>
                          </p:tgtEl>
                        </p:cond>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312"/>
                                        </p:tgtEl>
                                        <p:attrNameLst>
                                          <p:attrName>style.visibility</p:attrName>
                                        </p:attrNameLst>
                                      </p:cBhvr>
                                      <p:to>
                                        <p:strVal val="visible"/>
                                      </p:to>
                                    </p:set>
                                    <p:par>
                                      <p:cTn/>
                                    </p:par>
                                  </p:childTnLst>
                                </p:cTn>
                              </p:par>
                            </p:childTnLst>
                          </p:cTn>
                        </p:par>
                      </p:childTnLst>
                    </p:cTn>
                  </p:par>
                  <p:par>
                    <p:cTn id="50" fill="hold">
                      <p:stCondLst>
                        <p:cond evt="onClick" delay="0">
                          <p:tgtEl>
                            <p:spTgt spid="310"/>
                          </p:tgtEl>
                        </p:cond>
                      </p:stCondLst>
                      <p:childTnLst>
                        <p:par>
                          <p:cTn id="51" fill="hold">
                            <p:stCondLst>
                              <p:cond delay="0"/>
                            </p:stCondLst>
                            <p:childTnLst>
                              <p:par>
                                <p:cTn id="52" presetID="1" presetClass="entr" fill="hold" nodeType="clickEffect">
                                  <p:stCondLst>
                                    <p:cond delay="0"/>
                                  </p:stCondLst>
                                  <p:childTnLst>
                                    <p:set>
                                      <p:cBhvr>
                                        <p:cTn id="53" dur="1" fill="hold">
                                          <p:stCondLst>
                                            <p:cond delay="0"/>
                                          </p:stCondLst>
                                        </p:cTn>
                                        <p:tgtEl>
                                          <p:spTgt spid="313"/>
                                        </p:tgtEl>
                                        <p:attrNameLst>
                                          <p:attrName>style.visibility</p:attrName>
                                        </p:attrNameLst>
                                      </p:cBhvr>
                                      <p:to>
                                        <p:strVal val="visible"/>
                                      </p:to>
                                    </p:set>
                                    <p:par>
                                      <p:cTn/>
                                    </p:par>
                                  </p:childTnLst>
                                </p:cTn>
                              </p:par>
                            </p:childTnLst>
                          </p:cTn>
                        </p:par>
                      </p:childTnLst>
                    </p:cTn>
                  </p:par>
                </p:childTnLst>
              </p:cTn>
              <p:prevCondLst>
                <p:cond evt="onPrev" delay="0">
                  <p:tgtEl>
                    <p:sldTgt/>
                  </p:tgtEl>
                </p:cond>
              </p:prevCondLst>
              <p:nextCondLst>
                <p:cond evt="onNext" delay="0">
                  <p:tgtEl>
                    <p:sldTgt/>
                  </p:tgtEl>
                </p:cond>
              </p:nextCondLst>
            </p:seq>
            <p:seq>
              <p:cTn id="55" restart="whenNotActive" fill="hold" nodeType="interactiveSeq">
                <p:stCondLst>
                  <p:cond evt="onClick" delay="0">
                    <p:tgtEl>
                      <p:spTgt spid="314"/>
                    </p:tgtEl>
                  </p:cond>
                </p:stCondLst>
                <p:childTnLst>
                  <p:par>
                    <p:cTn id="56" fill="hold">
                      <p:stCondLst>
                        <p:cond evt="onClick" delay="0">
                          <p:tgtEl>
                            <p:spTgt spid="314"/>
                          </p:tgtEl>
                        </p:cond>
                      </p:stCondLst>
                      <p:childTnLst>
                        <p:par>
                          <p:cTn id="57" fill="hold">
                            <p:stCondLst>
                              <p:cond delay="0"/>
                            </p:stCondLst>
                            <p:childTnLst>
                              <p:par>
                                <p:cTn id="58" presetID="1" presetClass="entr" fill="hold" nodeType="clickEffect">
                                  <p:stCondLst>
                                    <p:cond delay="0"/>
                                  </p:stCondLst>
                                  <p:childTnLst>
                                    <p:set>
                                      <p:cBhvr>
                                        <p:cTn id="59" dur="1" fill="hold">
                                          <p:stCondLst>
                                            <p:cond delay="0"/>
                                          </p:stCondLst>
                                        </p:cTn>
                                        <p:tgtEl>
                                          <p:spTgt spid="315"/>
                                        </p:tgtEl>
                                        <p:attrNameLst>
                                          <p:attrName>style.visibility</p:attrName>
                                        </p:attrNameLst>
                                      </p:cBhvr>
                                      <p:to>
                                        <p:strVal val="visible"/>
                                      </p:to>
                                    </p:set>
                                    <p:par>
                                      <p:cTn/>
                                    </p:par>
                                  </p:childTnLst>
                                </p:cTn>
                              </p:par>
                            </p:childTnLst>
                          </p:cTn>
                        </p:par>
                      </p:childTnLst>
                    </p:cTn>
                  </p:par>
                  <p:par>
                    <p:cTn id="61" fill="hold">
                      <p:stCondLst>
                        <p:cond evt="onClick" delay="0">
                          <p:tgtEl>
                            <p:spTgt spid="314"/>
                          </p:tgtEl>
                        </p:cond>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316"/>
                                        </p:tgtEl>
                                        <p:attrNameLst>
                                          <p:attrName>style.visibility</p:attrName>
                                        </p:attrNameLst>
                                      </p:cBhvr>
                                      <p:to>
                                        <p:strVal val="visible"/>
                                      </p:to>
                                    </p:set>
                                    <p:par>
                                      <p:cTn/>
                                    </p:par>
                                  </p:childTnLst>
                                </p:cTn>
                              </p:par>
                            </p:childTnLst>
                          </p:cTn>
                        </p:par>
                      </p:childTnLst>
                    </p:cTn>
                  </p:par>
                  <p:par>
                    <p:cTn id="66" fill="hold">
                      <p:stCondLst>
                        <p:cond evt="onClick" delay="0">
                          <p:tgtEl>
                            <p:spTgt spid="314"/>
                          </p:tgtEl>
                        </p:cond>
                      </p:stCondLst>
                      <p:childTnLst>
                        <p:par>
                          <p:cTn id="67" fill="hold">
                            <p:stCondLst>
                              <p:cond delay="0"/>
                            </p:stCondLst>
                            <p:childTnLst>
                              <p:par>
                                <p:cTn id="68" presetID="1" presetClass="entr" fill="hold" nodeType="clickEffect">
                                  <p:stCondLst>
                                    <p:cond delay="0"/>
                                  </p:stCondLst>
                                  <p:childTnLst>
                                    <p:set>
                                      <p:cBhvr>
                                        <p:cTn id="69" dur="1" fill="hold">
                                          <p:stCondLst>
                                            <p:cond delay="0"/>
                                          </p:stCondLst>
                                        </p:cTn>
                                        <p:tgtEl>
                                          <p:spTgt spid="317"/>
                                        </p:tgtEl>
                                        <p:attrNameLst>
                                          <p:attrName>style.visibility</p:attrName>
                                        </p:attrNameLst>
                                      </p:cBhvr>
                                      <p:to>
                                        <p:strVal val="visible"/>
                                      </p:to>
                                    </p:set>
                                    <p:par>
                                      <p:cTn/>
                                    </p:pa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مستطيل: زوايا مستديرة 1"/>
          <p:cNvSpPr/>
          <p:nvPr/>
        </p:nvSpPr>
        <p:spPr>
          <a:xfrm>
            <a:off x="2460240" y="263880"/>
            <a:ext cx="727056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الواجب</a:t>
            </a:r>
            <a:endParaRPr lang="en-US" sz="3200" b="0" strike="noStrike" spc="-1">
              <a:solidFill>
                <a:srgbClr val="000000"/>
              </a:solidFill>
              <a:latin typeface="Arial"/>
            </a:endParaRPr>
          </a:p>
        </p:txBody>
      </p:sp>
      <p:pic>
        <p:nvPicPr>
          <p:cNvPr id="320" name="صورة 3" descr="صورة تحتوي على قصاصة فنية, الرسوم المتحركة, أنيميشن, رسوم متحركة&#10;&#10;تم إنشاء الوصف تلقائياً"/>
          <p:cNvPicPr/>
          <p:nvPr/>
        </p:nvPicPr>
        <p:blipFill>
          <a:blip r:embed="rId2"/>
          <a:stretch/>
        </p:blipFill>
        <p:spPr>
          <a:xfrm>
            <a:off x="4186080" y="2362680"/>
            <a:ext cx="4021920" cy="4204800"/>
          </a:xfrm>
          <a:prstGeom prst="rect">
            <a:avLst/>
          </a:prstGeom>
          <a:ln w="0">
            <a:noFill/>
          </a:ln>
        </p:spPr>
      </p:pic>
      <p:pic>
        <p:nvPicPr>
          <p:cNvPr id="321" name="صورة 5" descr="صورة تحتوي على الخط, الرسومات, أسود, الطباعة&#10;&#10;تم إنشاء الوصف تلقائياً"/>
          <p:cNvPicPr/>
          <p:nvPr/>
        </p:nvPicPr>
        <p:blipFill>
          <a:blip r:embed="rId3"/>
          <a:stretch/>
        </p:blipFill>
        <p:spPr>
          <a:xfrm>
            <a:off x="2183760" y="1185120"/>
            <a:ext cx="8026200" cy="117648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pic>
        <p:nvPicPr>
          <p:cNvPr id="322" name="صورة 3" descr="صورة تحتوي على لقطة شاشة, الرسومات, تصميم الجرافيك, التصميم&#10;&#10;تم إنشاء الوصف تلقائياً"/>
          <p:cNvPicPr/>
          <p:nvPr/>
        </p:nvPicPr>
        <p:blipFill>
          <a:blip r:embed="rId2"/>
          <a:srcRect r="65097"/>
          <a:stretch/>
        </p:blipFill>
        <p:spPr>
          <a:xfrm>
            <a:off x="0" y="0"/>
            <a:ext cx="4254480" cy="6856920"/>
          </a:xfrm>
          <a:prstGeom prst="rect">
            <a:avLst/>
          </a:prstGeom>
          <a:ln w="0">
            <a:noFill/>
          </a:ln>
        </p:spPr>
      </p:pic>
      <p:pic>
        <p:nvPicPr>
          <p:cNvPr id="323" name="صورة 5" descr="صورة تحتوي على الخط, الرسومات, الطباعة, التصميم&#10;&#10;تم إنشاء الوصف تلقائياً"/>
          <p:cNvPicPr/>
          <p:nvPr/>
        </p:nvPicPr>
        <p:blipFill>
          <a:blip r:embed="rId3"/>
          <a:stretch/>
        </p:blipFill>
        <p:spPr>
          <a:xfrm>
            <a:off x="2931480" y="2467440"/>
            <a:ext cx="6327720" cy="192204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0" name="صورة 5" descr="صورة تحتوي على نص, لقطة شاشة, الخط, الرسومات&#10;&#10;تم إنشاء الوصف تلقائياً"/>
          <p:cNvPicPr/>
          <p:nvPr/>
        </p:nvPicPr>
        <p:blipFill>
          <a:blip r:embed="rId4"/>
          <a:stretch/>
        </p:blipFill>
        <p:spPr>
          <a:xfrm>
            <a:off x="3895920" y="160200"/>
            <a:ext cx="4399200" cy="963360"/>
          </a:xfrm>
          <a:prstGeom prst="rect">
            <a:avLst/>
          </a:prstGeom>
          <a:ln w="0">
            <a:noFill/>
          </a:ln>
        </p:spPr>
      </p:pic>
      <p:pic>
        <p:nvPicPr>
          <p:cNvPr id="101" name="صورة 7" descr="صورة تحتوي على الوجه الإنساني, تلبيس, رجل, شخص&#10;&#10;تم إنشاء الوصف تلقائياً"/>
          <p:cNvPicPr/>
          <p:nvPr/>
        </p:nvPicPr>
        <p:blipFill>
          <a:blip r:embed="rId5"/>
          <a:stretch/>
        </p:blipFill>
        <p:spPr>
          <a:xfrm>
            <a:off x="3552480" y="1119960"/>
            <a:ext cx="5086080" cy="5086080"/>
          </a:xfrm>
          <a:prstGeom prst="rect">
            <a:avLst/>
          </a:prstGeom>
          <a:ln w="0">
            <a:noFill/>
          </a:ln>
        </p:spPr>
      </p:pic>
      <p:pic>
        <p:nvPicPr>
          <p:cNvPr id="102" name="Picture 101">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5855400" y="5803560"/>
            <a:ext cx="729720" cy="806040"/>
          </a:xfrm>
          <a:prstGeom prst="rect">
            <a:avLst/>
          </a:prstGeom>
          <a:ln w="0">
            <a:noFill/>
          </a:ln>
        </p:spPr>
      </p:pic>
    </p:spTree>
  </p:cSld>
  <p:clrMapOvr>
    <a:masterClrMapping/>
  </p:clrMapOvr>
  <p:timing>
    <p:tnLst>
      <p:par>
        <p:cTn id="1" dur="indefinite" restart="never" nodeType="tmRoot">
          <p:childTnLst>
            <p:seq>
              <p:cTn id="2" restart="whenNotActive" fill="hold" nodeType="interactiveSeq">
                <p:stCondLst>
                  <p:cond evt="onClick" delay="0">
                    <p:tgtEl>
                      <p:spTgt spid="102"/>
                    </p:tgtEl>
                  </p:cond>
                </p:stCondLst>
                <p:childTnLst>
                  <p:par>
                    <p:cTn id="3" fill="hold">
                      <p:stCondLst>
                        <p:cond evt="onClick" delay="0">
                          <p:tgtEl>
                            <p:spTgt spid="102"/>
                          </p:tgtEl>
                        </p:cond>
                      </p:stCondLst>
                      <p:childTnLst>
                        <p:par>
                          <p:cTn id="4" fill="hold">
                            <p:stCondLst>
                              <p:cond delay="0"/>
                            </p:stCondLst>
                            <p:childTnLst>
                              <p:par>
                                <p:cTn id="5" presetClass="mediacall" fill="hold" nodeType="clickEffect">
                                  <p:stCondLst>
                                    <p:cond delay="0"/>
                                  </p:stCondLst>
                                  <p:childTnLst>
                                    <p:cmd type="call" cmd="playFrom(0.0)">
                                      <p:cBhvr>
                                        <p:cTn id="6" dur="28839" fill="hold"/>
                                        <p:tgtEl>
                                          <p:spTgt spid="1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stCondLst>
                    <p:cond delay="indefinite"/>
                  </p:stCondLst>
                  <p:endCondLst>
                    <p:cond evt="onStopAudio" delay="0"/>
                  </p:endCondLst>
                </p:cTn>
                <p:tgtEl>
                  <p:spTgt spid="10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صورة 5" descr="صورة تحتوي على ساعة, ساعة حائط&#10;&#10;تم إنشاء الوصف تلقائياً"/>
          <p:cNvPicPr/>
          <p:nvPr/>
        </p:nvPicPr>
        <p:blipFill>
          <a:blip r:embed="rId2"/>
          <a:stretch/>
        </p:blipFill>
        <p:spPr>
          <a:xfrm>
            <a:off x="4022640" y="1151280"/>
            <a:ext cx="3989520" cy="5514120"/>
          </a:xfrm>
          <a:prstGeom prst="rect">
            <a:avLst/>
          </a:prstGeom>
          <a:ln w="0">
            <a:noFill/>
          </a:ln>
        </p:spPr>
      </p:pic>
      <p:pic>
        <p:nvPicPr>
          <p:cNvPr id="104" name="صورة 7" descr="صورة تحتوي على لقطة شاشة, الخط, الرسومات, نص&#10;&#10;تم إنشاء الوصف تلقائياً"/>
          <p:cNvPicPr/>
          <p:nvPr/>
        </p:nvPicPr>
        <p:blipFill>
          <a:blip r:embed="rId3"/>
          <a:stretch/>
        </p:blipFill>
        <p:spPr>
          <a:xfrm>
            <a:off x="4242960" y="295200"/>
            <a:ext cx="4402080" cy="85500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مخطط انسيابي: استخراج 2"/>
          <p:cNvSpPr/>
          <p:nvPr/>
        </p:nvSpPr>
        <p:spPr>
          <a:xfrm rot="16200000">
            <a:off x="11523960" y="1198440"/>
            <a:ext cx="405360" cy="289080"/>
          </a:xfrm>
          <a:prstGeom prst="flowChartExtract">
            <a:avLst/>
          </a:prstGeom>
          <a:solidFill>
            <a:srgbClr val="7AC5EF"/>
          </a:solidFill>
          <a:ln>
            <a:noFill/>
          </a:ln>
        </p:spPr>
        <p:style>
          <a:lnRef idx="2">
            <a:schemeClr val="accent1">
              <a:shade val="15000"/>
            </a:schemeClr>
          </a:lnRef>
          <a:fillRef idx="1">
            <a:schemeClr val="accent1"/>
          </a:fillRef>
          <a:effectRef idx="0">
            <a:schemeClr val="accent1"/>
          </a:effectRef>
          <a:fontRef idx="minor"/>
        </p:style>
        <p:txBody>
          <a:bodyPr lIns="90000" tIns="144720" rIns="90000" bIns="144720" anchor="ctr">
            <a:noAutofit/>
          </a:bodyPr>
          <a:lstStyle/>
          <a:p>
            <a:pPr algn="ctr" rtl="1">
              <a:lnSpc>
                <a:spcPct val="100000"/>
              </a:lnSpc>
            </a:pPr>
            <a:endParaRPr lang="en-US" sz="1800" b="0" strike="noStrike" spc="-1">
              <a:solidFill>
                <a:schemeClr val="lt1"/>
              </a:solidFill>
              <a:latin typeface="Calibri"/>
              <a:ea typeface="DejaVu Sans"/>
            </a:endParaRPr>
          </a:p>
        </p:txBody>
      </p:sp>
      <p:pic>
        <p:nvPicPr>
          <p:cNvPr id="106" name="صورة 4" descr="صورة تحتوي على لقطة شاشة, الخط, الرسومات, شعار&#10;&#10;تم إنشاء الوصف تلقائياً"/>
          <p:cNvPicPr/>
          <p:nvPr/>
        </p:nvPicPr>
        <p:blipFill>
          <a:blip r:embed="rId2"/>
          <a:stretch/>
        </p:blipFill>
        <p:spPr>
          <a:xfrm>
            <a:off x="3894480" y="217800"/>
            <a:ext cx="4402080" cy="855000"/>
          </a:xfrm>
          <a:prstGeom prst="rect">
            <a:avLst/>
          </a:prstGeom>
          <a:ln w="0">
            <a:noFill/>
          </a:ln>
        </p:spPr>
      </p:pic>
      <p:sp>
        <p:nvSpPr>
          <p:cNvPr id="107" name="مربع نص 6"/>
          <p:cNvSpPr/>
          <p:nvPr/>
        </p:nvSpPr>
        <p:spPr>
          <a:xfrm>
            <a:off x="420840" y="1073880"/>
            <a:ext cx="11058840" cy="548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rtl="1">
              <a:lnSpc>
                <a:spcPct val="150000"/>
              </a:lnSpc>
            </a:pPr>
            <a:endParaRPr lang="en-US" sz="2000" b="0" strike="noStrike" spc="-1">
              <a:solidFill>
                <a:srgbClr val="000000"/>
              </a:solidFill>
              <a:latin typeface="Arial"/>
              <a:ea typeface="DejaVu Sans"/>
            </a:endParaRPr>
          </a:p>
        </p:txBody>
      </p:sp>
      <p:sp>
        <p:nvSpPr>
          <p:cNvPr id="108" name="مخطط انسيابي: استخراج 8"/>
          <p:cNvSpPr/>
          <p:nvPr/>
        </p:nvSpPr>
        <p:spPr>
          <a:xfrm rot="16200000">
            <a:off x="11523960" y="2297880"/>
            <a:ext cx="405360" cy="289080"/>
          </a:xfrm>
          <a:prstGeom prst="flowChartExtract">
            <a:avLst/>
          </a:prstGeom>
          <a:solidFill>
            <a:srgbClr val="9DC43D"/>
          </a:solidFill>
          <a:ln>
            <a:noFill/>
          </a:ln>
        </p:spPr>
        <p:style>
          <a:lnRef idx="2">
            <a:schemeClr val="accent1">
              <a:shade val="15000"/>
            </a:schemeClr>
          </a:lnRef>
          <a:fillRef idx="1">
            <a:schemeClr val="accent1"/>
          </a:fillRef>
          <a:effectRef idx="0">
            <a:schemeClr val="accent1"/>
          </a:effectRef>
          <a:fontRef idx="minor"/>
        </p:style>
        <p:txBody>
          <a:bodyPr lIns="90000" tIns="144720" rIns="90000" bIns="14472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109" name="مخطط انسيابي: استخراج 9"/>
          <p:cNvSpPr/>
          <p:nvPr/>
        </p:nvSpPr>
        <p:spPr>
          <a:xfrm rot="16200000">
            <a:off x="11531880" y="3118680"/>
            <a:ext cx="405360" cy="289080"/>
          </a:xfrm>
          <a:prstGeom prst="flowChartExtract">
            <a:avLst/>
          </a:prstGeom>
          <a:solidFill>
            <a:srgbClr val="C10009"/>
          </a:solidFill>
          <a:ln>
            <a:noFill/>
          </a:ln>
        </p:spPr>
        <p:style>
          <a:lnRef idx="2">
            <a:schemeClr val="accent1">
              <a:shade val="15000"/>
            </a:schemeClr>
          </a:lnRef>
          <a:fillRef idx="1">
            <a:schemeClr val="accent1"/>
          </a:fillRef>
          <a:effectRef idx="0">
            <a:schemeClr val="accent1"/>
          </a:effectRef>
          <a:fontRef idx="minor"/>
        </p:style>
        <p:txBody>
          <a:bodyPr lIns="90000" tIns="144720" rIns="90000" bIns="144720" anchor="ctr">
            <a:noAutofit/>
          </a:bodyPr>
          <a:lstStyle/>
          <a:p>
            <a:pPr algn="ctr" rtl="1">
              <a:lnSpc>
                <a:spcPct val="100000"/>
              </a:lnSpc>
            </a:pPr>
            <a:endParaRPr lang="en-US" sz="1800" b="0" strike="noStrike" spc="-1">
              <a:solidFill>
                <a:schemeClr val="lt1"/>
              </a:solidFill>
              <a:latin typeface="Calibri"/>
              <a:ea typeface="DejaVu Sans"/>
            </a:endParaRPr>
          </a:p>
        </p:txBody>
      </p:sp>
      <p:sp>
        <p:nvSpPr>
          <p:cNvPr id="110" name="مخطط انسيابي: استخراج 11"/>
          <p:cNvSpPr/>
          <p:nvPr/>
        </p:nvSpPr>
        <p:spPr>
          <a:xfrm rot="16200000">
            <a:off x="11523960" y="3970440"/>
            <a:ext cx="405360" cy="289080"/>
          </a:xfrm>
          <a:prstGeom prst="flowChartExtract">
            <a:avLst/>
          </a:prstGeom>
          <a:solidFill>
            <a:srgbClr val="FCCD00"/>
          </a:solidFill>
          <a:ln>
            <a:noFill/>
          </a:ln>
        </p:spPr>
        <p:style>
          <a:lnRef idx="2">
            <a:schemeClr val="accent1">
              <a:shade val="15000"/>
            </a:schemeClr>
          </a:lnRef>
          <a:fillRef idx="1">
            <a:schemeClr val="accent1"/>
          </a:fillRef>
          <a:effectRef idx="0">
            <a:schemeClr val="accent1"/>
          </a:effectRef>
          <a:fontRef idx="minor"/>
        </p:style>
        <p:txBody>
          <a:bodyPr lIns="90000" tIns="144720" rIns="90000" bIns="144720" anchor="ctr">
            <a:noAutofit/>
          </a:bodyPr>
          <a:lstStyle/>
          <a:p>
            <a:pPr algn="ctr" rtl="1">
              <a:lnSpc>
                <a:spcPct val="100000"/>
              </a:lnSpc>
            </a:pPr>
            <a:endParaRPr lang="en-US" sz="1800" b="0" strike="noStrike" spc="-1">
              <a:solidFill>
                <a:schemeClr val="lt1"/>
              </a:solidFill>
              <a:latin typeface="Calibri"/>
              <a:ea typeface="DejaVu Sans"/>
            </a:endParaRPr>
          </a:p>
        </p:txBody>
      </p:sp>
      <p:pic>
        <p:nvPicPr>
          <p:cNvPr id="111" name="صورة 13" descr="صورة تحتوي على رسوم متحركة, قصاصة فنية&#10;&#10;تم إنشاء الوصف تلقائياً"/>
          <p:cNvPicPr/>
          <p:nvPr/>
        </p:nvPicPr>
        <p:blipFill>
          <a:blip r:embed="rId3"/>
          <a:stretch/>
        </p:blipFill>
        <p:spPr>
          <a:xfrm>
            <a:off x="420840" y="2888280"/>
            <a:ext cx="3029760" cy="4125960"/>
          </a:xfrm>
          <a:prstGeom prst="rect">
            <a:avLst/>
          </a:prstGeom>
          <a:ln w="0">
            <a:noFill/>
          </a:ln>
        </p:spPr>
      </p:pic>
      <p:sp>
        <p:nvSpPr>
          <p:cNvPr id="112" name="Rectangle 111"/>
          <p:cNvSpPr/>
          <p:nvPr/>
        </p:nvSpPr>
        <p:spPr>
          <a:xfrm>
            <a:off x="7262280" y="1080000"/>
            <a:ext cx="4319280" cy="78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ar-SA" sz="2400" b="0" strike="noStrike" spc="-1">
                <a:solidFill>
                  <a:srgbClr val="000000"/>
                </a:solidFill>
                <a:latin typeface="Abu Dhabi Pro."/>
                <a:cs typeface="Abu Dhabi Pro."/>
              </a:rPr>
              <a:t>معرفة حقوق الملكية الفكرية</a:t>
            </a:r>
            <a:endParaRPr lang="en-US" sz="2400" b="0" strike="noStrike" spc="-1">
              <a:solidFill>
                <a:srgbClr val="000000"/>
              </a:solidFill>
              <a:latin typeface="Arial"/>
            </a:endParaRPr>
          </a:p>
          <a:p>
            <a:pPr>
              <a:lnSpc>
                <a:spcPct val="100000"/>
              </a:lnSpc>
            </a:pPr>
            <a:r>
              <a:rPr lang="en-US" sz="2400" b="0" strike="noStrike" spc="-1">
                <a:solidFill>
                  <a:srgbClr val="000000"/>
                </a:solidFill>
                <a:latin typeface="Abu Dhabi Pro."/>
                <a:ea typeface="DejaVu Sans"/>
              </a:rPr>
              <a:t>   </a:t>
            </a:r>
            <a:endParaRPr lang="en-US" sz="2400" b="0" strike="noStrike" spc="-1">
              <a:solidFill>
                <a:srgbClr val="000000"/>
              </a:solidFill>
              <a:latin typeface="Arial"/>
            </a:endParaRPr>
          </a:p>
        </p:txBody>
      </p:sp>
      <p:sp>
        <p:nvSpPr>
          <p:cNvPr id="113" name="Rectangle 112"/>
          <p:cNvSpPr/>
          <p:nvPr/>
        </p:nvSpPr>
        <p:spPr>
          <a:xfrm>
            <a:off x="8135640" y="2083320"/>
            <a:ext cx="3203640" cy="43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ar-SA" sz="2400" b="0" strike="noStrike" spc="-1">
                <a:solidFill>
                  <a:srgbClr val="000000"/>
                </a:solidFill>
                <a:latin typeface="Abu Dhabi Pro."/>
                <a:cs typeface="Abu Dhabi Pro."/>
              </a:rPr>
              <a:t>معرفة الأمن السيبراني</a:t>
            </a:r>
            <a:endParaRPr lang="en-US" sz="2400" b="0" strike="noStrike" spc="-1">
              <a:solidFill>
                <a:srgbClr val="000000"/>
              </a:solidFill>
              <a:latin typeface="Arial"/>
            </a:endParaRPr>
          </a:p>
        </p:txBody>
      </p:sp>
      <p:sp>
        <p:nvSpPr>
          <p:cNvPr id="114" name="Rectangle 113"/>
          <p:cNvSpPr/>
          <p:nvPr/>
        </p:nvSpPr>
        <p:spPr>
          <a:xfrm>
            <a:off x="8135640" y="2983320"/>
            <a:ext cx="3203640" cy="43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ar-SA" sz="2400" b="0" strike="noStrike" spc="-1">
                <a:solidFill>
                  <a:srgbClr val="000000"/>
                </a:solidFill>
                <a:latin typeface="Abu Dhabi Pro."/>
                <a:cs typeface="Abu Dhabi Pro."/>
              </a:rPr>
              <a:t>معرفة أمن المعلومات</a:t>
            </a:r>
            <a:endParaRPr lang="en-US" sz="2400" b="0" strike="noStrike" spc="-1">
              <a:solidFill>
                <a:srgbClr val="000000"/>
              </a:solidFill>
              <a:latin typeface="Arial"/>
            </a:endParaRPr>
          </a:p>
        </p:txBody>
      </p:sp>
      <p:sp>
        <p:nvSpPr>
          <p:cNvPr id="115" name="Rectangle 114"/>
          <p:cNvSpPr/>
          <p:nvPr/>
        </p:nvSpPr>
        <p:spPr>
          <a:xfrm>
            <a:off x="7380000" y="3960000"/>
            <a:ext cx="5219640" cy="43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ar-SA" sz="2400" b="0" strike="noStrike" spc="-1">
                <a:solidFill>
                  <a:srgbClr val="000000"/>
                </a:solidFill>
                <a:latin typeface="Abu Dhabi Pro."/>
                <a:cs typeface="Abu Dhabi Pro."/>
              </a:rPr>
              <a:t>أخلاقيات المصمم الجرافيكي</a:t>
            </a:r>
            <a:endParaRPr lang="en-US" sz="2400" b="0" strike="noStrike" spc="-1">
              <a:solidFill>
                <a:srgbClr val="000000"/>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repl">
                                        <p:cTn id="7" dur="500"/>
                                        <p:tgtEl>
                                          <p:spTgt spid="105"/>
                                        </p:tgtEl>
                                        <p:attrNameLst>
                                          <p:attrName>ppt_x</p:attrName>
                                        </p:attrNameLst>
                                      </p:cBhvr>
                                      <p:tavLst>
                                        <p:tav tm="0">
                                          <p:val>
                                            <p:strVal val="#ppt_x+#ppt_w*1.125000"/>
                                          </p:val>
                                        </p:tav>
                                        <p:tav tm="100000">
                                          <p:val>
                                            <p:strVal val="#ppt_x"/>
                                          </p:val>
                                        </p:tav>
                                      </p:tavLst>
                                    </p:anim>
                                    <p:animEffect transition="in" filter="wipe(left)">
                                      <p:cBhvr additive="repl">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additive="repl">
                                        <p:cTn id="13" dur="500"/>
                                        <p:tgtEl>
                                          <p:spTgt spid="108"/>
                                        </p:tgtEl>
                                        <p:attrNameLst>
                                          <p:attrName>ppt_x</p:attrName>
                                        </p:attrNameLst>
                                      </p:cBhvr>
                                      <p:tavLst>
                                        <p:tav tm="0">
                                          <p:val>
                                            <p:strVal val="#ppt_x+#ppt_w*1.125000"/>
                                          </p:val>
                                        </p:tav>
                                        <p:tav tm="100000">
                                          <p:val>
                                            <p:strVal val="#ppt_x"/>
                                          </p:val>
                                        </p:tav>
                                      </p:tavLst>
                                    </p:anim>
                                    <p:animEffect transition="in" filter="wipe(left)">
                                      <p:cBhvr additive="repl">
                                        <p:cTn id="14" dur="500"/>
                                        <p:tgtEl>
                                          <p:spTgt spid="10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additive="repl">
                                        <p:cTn id="19" dur="500"/>
                                        <p:tgtEl>
                                          <p:spTgt spid="109"/>
                                        </p:tgtEl>
                                        <p:attrNameLst>
                                          <p:attrName>ppt_x</p:attrName>
                                        </p:attrNameLst>
                                      </p:cBhvr>
                                      <p:tavLst>
                                        <p:tav tm="0">
                                          <p:val>
                                            <p:strVal val="#ppt_x+#ppt_w*1.125000"/>
                                          </p:val>
                                        </p:tav>
                                        <p:tav tm="100000">
                                          <p:val>
                                            <p:strVal val="#ppt_x"/>
                                          </p:val>
                                        </p:tav>
                                      </p:tavLst>
                                    </p:anim>
                                    <p:animEffect transition="in" filter="wipe(left)">
                                      <p:cBhvr additive="repl">
                                        <p:cTn id="20" dur="5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additive="repl">
                                        <p:cTn id="25" dur="500"/>
                                        <p:tgtEl>
                                          <p:spTgt spid="110"/>
                                        </p:tgtEl>
                                        <p:attrNameLst>
                                          <p:attrName>ppt_x</p:attrName>
                                        </p:attrNameLst>
                                      </p:cBhvr>
                                      <p:tavLst>
                                        <p:tav tm="0">
                                          <p:val>
                                            <p:strVal val="#ppt_x+#ppt_w*1.125000"/>
                                          </p:val>
                                        </p:tav>
                                        <p:tav tm="100000">
                                          <p:val>
                                            <p:strVal val="#ppt_x"/>
                                          </p:val>
                                        </p:tav>
                                      </p:tavLst>
                                    </p:anim>
                                    <p:animEffect transition="in" filter="wipe(left)">
                                      <p:cBhvr additive="repl">
                                        <p:cTn id="2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Shape 4"/>
          <p:cNvSpPr/>
          <p:nvPr/>
        </p:nvSpPr>
        <p:spPr>
          <a:xfrm>
            <a:off x="2160000" y="720000"/>
            <a:ext cx="9985680" cy="6119640"/>
          </a:xfrm>
          <a:custGeom>
            <a:avLst/>
            <a:gdLst>
              <a:gd name="textAreaLeft" fmla="*/ 0 w 9985680"/>
              <a:gd name="textAreaRight" fmla="*/ 9986760 w 9985680"/>
              <a:gd name="textAreaTop" fmla="*/ 0 h 6119640"/>
              <a:gd name="textAreaBottom" fmla="*/ 6120720 h 6119640"/>
            </a:gdLst>
            <a:ahLst/>
            <a:cxnLst/>
            <a:rect l="textAreaLeft" t="textAreaTop" r="textAreaRight" b="textAreaBottom"/>
            <a:pathLst>
              <a:path w="2177031" h="1444506">
                <a:moveTo>
                  <a:pt x="2145814" y="580943"/>
                </a:moveTo>
                <a:cubicBezTo>
                  <a:pt x="2063899" y="378060"/>
                  <a:pt x="1832442" y="338055"/>
                  <a:pt x="1663849" y="235185"/>
                </a:cubicBezTo>
                <a:cubicBezTo>
                  <a:pt x="1566694" y="176130"/>
                  <a:pt x="1482874" y="103740"/>
                  <a:pt x="1377147" y="61830"/>
                </a:cubicBezTo>
                <a:cubicBezTo>
                  <a:pt x="1279992" y="22778"/>
                  <a:pt x="1178074" y="5633"/>
                  <a:pt x="1074252" y="870"/>
                </a:cubicBezTo>
                <a:cubicBezTo>
                  <a:pt x="868512" y="-7702"/>
                  <a:pt x="651342" y="47543"/>
                  <a:pt x="470367" y="145650"/>
                </a:cubicBezTo>
                <a:cubicBezTo>
                  <a:pt x="221764" y="279000"/>
                  <a:pt x="-15408" y="492360"/>
                  <a:pt x="784" y="800018"/>
                </a:cubicBezTo>
                <a:cubicBezTo>
                  <a:pt x="784" y="808590"/>
                  <a:pt x="3642" y="816210"/>
                  <a:pt x="6499" y="821925"/>
                </a:cubicBezTo>
                <a:cubicBezTo>
                  <a:pt x="19834" y="877170"/>
                  <a:pt x="52219" y="925748"/>
                  <a:pt x="90319" y="966705"/>
                </a:cubicBezTo>
                <a:cubicBezTo>
                  <a:pt x="129372" y="1008615"/>
                  <a:pt x="184617" y="1031475"/>
                  <a:pt x="237957" y="1047668"/>
                </a:cubicBezTo>
                <a:cubicBezTo>
                  <a:pt x="254149" y="1052430"/>
                  <a:pt x="271294" y="1055288"/>
                  <a:pt x="289392" y="1057193"/>
                </a:cubicBezTo>
                <a:cubicBezTo>
                  <a:pt x="291297" y="1058145"/>
                  <a:pt x="294154" y="1059098"/>
                  <a:pt x="296059" y="1059098"/>
                </a:cubicBezTo>
                <a:cubicBezTo>
                  <a:pt x="411312" y="1096245"/>
                  <a:pt x="530374" y="1119105"/>
                  <a:pt x="640864" y="1170540"/>
                </a:cubicBezTo>
                <a:cubicBezTo>
                  <a:pt x="741829" y="1218165"/>
                  <a:pt x="826602" y="1291508"/>
                  <a:pt x="919947" y="1351515"/>
                </a:cubicBezTo>
                <a:cubicBezTo>
                  <a:pt x="1125687" y="1482008"/>
                  <a:pt x="1379052" y="1461053"/>
                  <a:pt x="1598127" y="1375328"/>
                </a:cubicBezTo>
                <a:cubicBezTo>
                  <a:pt x="1765767" y="1309605"/>
                  <a:pt x="1926739" y="1205783"/>
                  <a:pt x="2043897" y="1067670"/>
                </a:cubicBezTo>
                <a:cubicBezTo>
                  <a:pt x="2161054" y="931463"/>
                  <a:pt x="2216299" y="752393"/>
                  <a:pt x="2145814" y="580943"/>
                </a:cubicBezTo>
                <a:close/>
              </a:path>
            </a:pathLst>
          </a:custGeom>
          <a:solidFill>
            <a:schemeClr val="tx1">
              <a:lumMod val="65000"/>
              <a:lumOff val="35000"/>
            </a:schemeClr>
          </a:solidFill>
          <a:ln w="9525">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400" b="0" strike="noStrike" spc="-1">
              <a:solidFill>
                <a:srgbClr val="000000"/>
              </a:solidFill>
              <a:latin typeface="Calibri"/>
              <a:ea typeface="DejaVu Sans"/>
            </a:endParaRPr>
          </a:p>
        </p:txBody>
      </p:sp>
      <p:sp>
        <p:nvSpPr>
          <p:cNvPr id="117" name="TextBox 1"/>
          <p:cNvSpPr/>
          <p:nvPr/>
        </p:nvSpPr>
        <p:spPr>
          <a:xfrm>
            <a:off x="3420000" y="1440000"/>
            <a:ext cx="7379640" cy="392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50000"/>
              </a:lnSpc>
              <a:tabLst>
                <a:tab pos="0" algn="l"/>
              </a:tabLst>
            </a:pPr>
            <a:r>
              <a:rPr lang="ar-SA" sz="2800" b="1" strike="noStrike" spc="-1">
                <a:solidFill>
                  <a:srgbClr val="FFFFFF"/>
                </a:solidFill>
                <a:latin typeface="Abu Dhabi Pro."/>
                <a:cs typeface="Abu Dhabi Pro."/>
              </a:rPr>
              <a:t>نوضح أخلاقيات المصمم وذلك لأن هذا المقرر يسعى لإعداد المتعلمين بأن يكونوا مصممين مبدعين وتفتح لهم ممارسة العمل بالمهارات المكتسبة وبما أن الممارسة المهنية للتصميم تقوم على أخلاقيات وقيم يتم تطبيقهاسيتم توضيح هذه الأخلاقيات </a:t>
            </a:r>
            <a:r>
              <a:rPr lang="en-US" sz="2800" b="1" strike="noStrike" spc="-1">
                <a:solidFill>
                  <a:srgbClr val="FFFFFF"/>
                </a:solidFill>
                <a:latin typeface="Abu Dhabi Pro."/>
                <a:ea typeface="DejaVu Sans"/>
              </a:rPr>
              <a:t> .</a:t>
            </a:r>
            <a:endParaRPr lang="en-US" sz="2800" b="0" strike="noStrike" spc="-1">
              <a:solidFill>
                <a:srgbClr val="000000"/>
              </a:solidFill>
              <a:latin typeface="Arial"/>
            </a:endParaRPr>
          </a:p>
        </p:txBody>
      </p:sp>
      <p:grpSp>
        <p:nvGrpSpPr>
          <p:cNvPr id="118" name="مجموعة 80"/>
          <p:cNvGrpSpPr/>
          <p:nvPr/>
        </p:nvGrpSpPr>
        <p:grpSpPr>
          <a:xfrm>
            <a:off x="1195560" y="1478520"/>
            <a:ext cx="1951200" cy="5378400"/>
            <a:chOff x="1195560" y="1478520"/>
            <a:chExt cx="1951200" cy="5378400"/>
          </a:xfrm>
        </p:grpSpPr>
        <p:sp>
          <p:nvSpPr>
            <p:cNvPr id="119" name="Google Shape;64;p15"/>
            <p:cNvSpPr/>
            <p:nvPr/>
          </p:nvSpPr>
          <p:spPr>
            <a:xfrm>
              <a:off x="1195560" y="4059360"/>
              <a:ext cx="459360" cy="166320"/>
            </a:xfrm>
            <a:custGeom>
              <a:avLst/>
              <a:gdLst>
                <a:gd name="textAreaLeft" fmla="*/ 0 w 459360"/>
                <a:gd name="textAreaRight" fmla="*/ 460440 w 459360"/>
                <a:gd name="textAreaTop" fmla="*/ 0 h 166320"/>
                <a:gd name="textAreaBottom" fmla="*/ 167400 h 166320"/>
              </a:gdLst>
              <a:ahLst/>
              <a:cxnLst/>
              <a:rect l="textAreaLeft" t="textAreaTop" r="textAreaRight" b="textAreaBottom"/>
              <a:pathLst>
                <a:path w="12348" h="4493">
                  <a:moveTo>
                    <a:pt x="9838" y="0"/>
                  </a:moveTo>
                  <a:cubicBezTo>
                    <a:pt x="9200" y="0"/>
                    <a:pt x="8568" y="272"/>
                    <a:pt x="8132" y="800"/>
                  </a:cubicBezTo>
                  <a:cubicBezTo>
                    <a:pt x="7799" y="1192"/>
                    <a:pt x="7620" y="1669"/>
                    <a:pt x="7608" y="2145"/>
                  </a:cubicBezTo>
                  <a:lnTo>
                    <a:pt x="2941" y="2181"/>
                  </a:lnTo>
                  <a:cubicBezTo>
                    <a:pt x="2906" y="1847"/>
                    <a:pt x="2739" y="1514"/>
                    <a:pt x="2465" y="1264"/>
                  </a:cubicBezTo>
                  <a:cubicBezTo>
                    <a:pt x="2206" y="1047"/>
                    <a:pt x="1887" y="940"/>
                    <a:pt x="1570" y="940"/>
                  </a:cubicBezTo>
                  <a:cubicBezTo>
                    <a:pt x="1173" y="940"/>
                    <a:pt x="778" y="1107"/>
                    <a:pt x="500" y="1431"/>
                  </a:cubicBezTo>
                  <a:cubicBezTo>
                    <a:pt x="0" y="2002"/>
                    <a:pt x="84" y="2883"/>
                    <a:pt x="655" y="3395"/>
                  </a:cubicBezTo>
                  <a:cubicBezTo>
                    <a:pt x="915" y="3612"/>
                    <a:pt x="1233" y="3719"/>
                    <a:pt x="1550" y="3719"/>
                  </a:cubicBezTo>
                  <a:cubicBezTo>
                    <a:pt x="1947" y="3719"/>
                    <a:pt x="2342" y="3552"/>
                    <a:pt x="2620" y="3228"/>
                  </a:cubicBezTo>
                  <a:cubicBezTo>
                    <a:pt x="2822" y="3002"/>
                    <a:pt x="2917" y="2728"/>
                    <a:pt x="2953" y="2443"/>
                  </a:cubicBezTo>
                  <a:lnTo>
                    <a:pt x="7620" y="2395"/>
                  </a:lnTo>
                  <a:cubicBezTo>
                    <a:pt x="7668" y="2978"/>
                    <a:pt x="7918" y="3562"/>
                    <a:pt x="8418" y="3955"/>
                  </a:cubicBezTo>
                  <a:cubicBezTo>
                    <a:pt x="8832" y="4316"/>
                    <a:pt x="9346" y="4492"/>
                    <a:pt x="9859" y="4492"/>
                  </a:cubicBezTo>
                  <a:cubicBezTo>
                    <a:pt x="10496" y="4492"/>
                    <a:pt x="11131" y="4220"/>
                    <a:pt x="11573" y="3693"/>
                  </a:cubicBezTo>
                  <a:cubicBezTo>
                    <a:pt x="12347" y="2752"/>
                    <a:pt x="12228" y="1335"/>
                    <a:pt x="11288" y="538"/>
                  </a:cubicBezTo>
                  <a:cubicBezTo>
                    <a:pt x="10868" y="176"/>
                    <a:pt x="10351" y="0"/>
                    <a:pt x="9838" y="0"/>
                  </a:cubicBezTo>
                  <a:close/>
                </a:path>
              </a:pathLst>
            </a:custGeom>
            <a:solidFill>
              <a:schemeClr val="tx1">
                <a:lumMod val="95000"/>
                <a:lumOff val="5000"/>
              </a:schemeClr>
            </a:solidFill>
            <a:ln w="0">
              <a:noFill/>
            </a:ln>
          </p:spPr>
          <p:style>
            <a:lnRef idx="0">
              <a:scrgbClr r="0" g="0" b="0"/>
            </a:lnRef>
            <a:fillRef idx="0">
              <a:scrgbClr r="0" g="0" b="0"/>
            </a:fillRef>
            <a:effectRef idx="0">
              <a:scrgbClr r="0" g="0" b="0"/>
            </a:effectRef>
            <a:fontRef idx="minor"/>
          </p:style>
          <p:txBody>
            <a:bodyPr lIns="90000" tIns="167760" rIns="90000" bIns="167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0" name="Google Shape;77;p15"/>
            <p:cNvSpPr/>
            <p:nvPr/>
          </p:nvSpPr>
          <p:spPr>
            <a:xfrm>
              <a:off x="1692360" y="4578120"/>
              <a:ext cx="1142280" cy="2278800"/>
            </a:xfrm>
            <a:custGeom>
              <a:avLst/>
              <a:gdLst>
                <a:gd name="textAreaLeft" fmla="*/ 0 w 1142280"/>
                <a:gd name="textAreaRight" fmla="*/ 1143360 w 1142280"/>
                <a:gd name="textAreaTop" fmla="*/ 0 h 2278800"/>
                <a:gd name="textAreaBottom" fmla="*/ 2279880 h 2278800"/>
              </a:gdLst>
              <a:ahLst/>
              <a:cxnLst/>
              <a:rect l="textAreaLeft" t="textAreaTop" r="textAreaRight" b="textAreaBottom"/>
              <a:pathLst>
                <a:path w="30660" h="61149">
                  <a:moveTo>
                    <a:pt x="727" y="0"/>
                  </a:moveTo>
                  <a:cubicBezTo>
                    <a:pt x="0" y="11014"/>
                    <a:pt x="3072" y="44744"/>
                    <a:pt x="4144" y="56293"/>
                  </a:cubicBezTo>
                  <a:cubicBezTo>
                    <a:pt x="4168" y="56603"/>
                    <a:pt x="4453" y="56960"/>
                    <a:pt x="4477" y="57245"/>
                  </a:cubicBezTo>
                  <a:cubicBezTo>
                    <a:pt x="4644" y="59019"/>
                    <a:pt x="4751" y="60091"/>
                    <a:pt x="4751" y="60258"/>
                  </a:cubicBezTo>
                  <a:cubicBezTo>
                    <a:pt x="4779" y="60847"/>
                    <a:pt x="6567" y="61148"/>
                    <a:pt x="8454" y="61148"/>
                  </a:cubicBezTo>
                  <a:cubicBezTo>
                    <a:pt x="10570" y="61148"/>
                    <a:pt x="12810" y="60770"/>
                    <a:pt x="12835" y="59996"/>
                  </a:cubicBezTo>
                  <a:lnTo>
                    <a:pt x="12871" y="57055"/>
                  </a:lnTo>
                  <a:lnTo>
                    <a:pt x="13276" y="56186"/>
                  </a:lnTo>
                  <a:lnTo>
                    <a:pt x="15633" y="14514"/>
                  </a:lnTo>
                  <a:cubicBezTo>
                    <a:pt x="15615" y="14003"/>
                    <a:pt x="15763" y="13674"/>
                    <a:pt x="15908" y="13674"/>
                  </a:cubicBezTo>
                  <a:cubicBezTo>
                    <a:pt x="16040" y="13674"/>
                    <a:pt x="16169" y="13945"/>
                    <a:pt x="16169" y="14597"/>
                  </a:cubicBezTo>
                  <a:cubicBezTo>
                    <a:pt x="16122" y="24872"/>
                    <a:pt x="18622" y="46697"/>
                    <a:pt x="19003" y="55733"/>
                  </a:cubicBezTo>
                  <a:cubicBezTo>
                    <a:pt x="19027" y="55948"/>
                    <a:pt x="19348" y="56162"/>
                    <a:pt x="19348" y="56364"/>
                  </a:cubicBezTo>
                  <a:cubicBezTo>
                    <a:pt x="19455" y="58567"/>
                    <a:pt x="19527" y="59936"/>
                    <a:pt x="19539" y="60079"/>
                  </a:cubicBezTo>
                  <a:cubicBezTo>
                    <a:pt x="19635" y="60525"/>
                    <a:pt x="21296" y="60734"/>
                    <a:pt x="23092" y="60734"/>
                  </a:cubicBezTo>
                  <a:cubicBezTo>
                    <a:pt x="25274" y="60734"/>
                    <a:pt x="27656" y="60426"/>
                    <a:pt x="27683" y="59865"/>
                  </a:cubicBezTo>
                  <a:cubicBezTo>
                    <a:pt x="27683" y="59734"/>
                    <a:pt x="27790" y="58424"/>
                    <a:pt x="27921" y="56257"/>
                  </a:cubicBezTo>
                  <a:cubicBezTo>
                    <a:pt x="27933" y="56007"/>
                    <a:pt x="28171" y="55733"/>
                    <a:pt x="28194" y="55448"/>
                  </a:cubicBezTo>
                  <a:cubicBezTo>
                    <a:pt x="28921" y="44041"/>
                    <a:pt x="30659" y="13573"/>
                    <a:pt x="29385" y="48"/>
                  </a:cubicBezTo>
                  <a:cubicBezTo>
                    <a:pt x="29385" y="48"/>
                    <a:pt x="15360" y="0"/>
                    <a:pt x="727" y="0"/>
                  </a:cubicBezTo>
                  <a:close/>
                </a:path>
              </a:pathLst>
            </a:custGeom>
            <a:solidFill>
              <a:schemeClr val="tx1">
                <a:lumMod val="65000"/>
                <a:lumOff val="35000"/>
              </a:scheme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1" name="Google Shape;79;p15"/>
            <p:cNvSpPr/>
            <p:nvPr/>
          </p:nvSpPr>
          <p:spPr>
            <a:xfrm>
              <a:off x="2009880" y="1756080"/>
              <a:ext cx="578880" cy="986760"/>
            </a:xfrm>
            <a:custGeom>
              <a:avLst/>
              <a:gdLst>
                <a:gd name="textAreaLeft" fmla="*/ 0 w 578880"/>
                <a:gd name="textAreaRight" fmla="*/ 579960 w 578880"/>
                <a:gd name="textAreaTop" fmla="*/ 0 h 986760"/>
                <a:gd name="textAreaBottom" fmla="*/ 987840 h 986760"/>
              </a:gdLst>
              <a:ahLst/>
              <a:cxnLst/>
              <a:rect l="textAreaLeft" t="textAreaTop" r="textAreaRight" b="textAreaBottom"/>
              <a:pathLst>
                <a:path w="15550" h="26492">
                  <a:moveTo>
                    <a:pt x="7870" y="0"/>
                  </a:moveTo>
                  <a:cubicBezTo>
                    <a:pt x="7870" y="0"/>
                    <a:pt x="131" y="3787"/>
                    <a:pt x="131" y="7335"/>
                  </a:cubicBezTo>
                  <a:cubicBezTo>
                    <a:pt x="131" y="10907"/>
                    <a:pt x="0" y="21860"/>
                    <a:pt x="1977" y="26492"/>
                  </a:cubicBezTo>
                  <a:lnTo>
                    <a:pt x="13657" y="26492"/>
                  </a:lnTo>
                  <a:cubicBezTo>
                    <a:pt x="15348" y="23587"/>
                    <a:pt x="15550" y="10918"/>
                    <a:pt x="15550" y="7370"/>
                  </a:cubicBezTo>
                  <a:cubicBezTo>
                    <a:pt x="15550" y="3822"/>
                    <a:pt x="7870" y="0"/>
                    <a:pt x="7870" y="0"/>
                  </a:cubicBezTo>
                  <a:close/>
                </a:path>
              </a:pathLst>
            </a:custGeom>
            <a:solidFill>
              <a:srgbClr val="031726"/>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2" name="Google Shape;80;p15"/>
            <p:cNvSpPr/>
            <p:nvPr/>
          </p:nvSpPr>
          <p:spPr>
            <a:xfrm>
              <a:off x="2662920" y="3144600"/>
              <a:ext cx="364680" cy="860400"/>
            </a:xfrm>
            <a:custGeom>
              <a:avLst/>
              <a:gdLst>
                <a:gd name="textAreaLeft" fmla="*/ 0 w 364680"/>
                <a:gd name="textAreaRight" fmla="*/ 365760 w 364680"/>
                <a:gd name="textAreaTop" fmla="*/ 0 h 860400"/>
                <a:gd name="textAreaBottom" fmla="*/ 861480 h 860400"/>
              </a:gdLst>
              <a:ahLst/>
              <a:cxnLst/>
              <a:rect l="textAreaLeft" t="textAreaTop" r="textAreaRight" b="textAreaBottom"/>
              <a:pathLst>
                <a:path w="9812" h="23100">
                  <a:moveTo>
                    <a:pt x="7287" y="0"/>
                  </a:moveTo>
                  <a:lnTo>
                    <a:pt x="310" y="5215"/>
                  </a:lnTo>
                  <a:lnTo>
                    <a:pt x="4287" y="15097"/>
                  </a:lnTo>
                  <a:lnTo>
                    <a:pt x="1" y="20014"/>
                  </a:lnTo>
                  <a:cubicBezTo>
                    <a:pt x="1" y="20014"/>
                    <a:pt x="897" y="23099"/>
                    <a:pt x="1032" y="23099"/>
                  </a:cubicBezTo>
                  <a:cubicBezTo>
                    <a:pt x="1034" y="23099"/>
                    <a:pt x="1035" y="23099"/>
                    <a:pt x="1036" y="23098"/>
                  </a:cubicBezTo>
                  <a:cubicBezTo>
                    <a:pt x="1155" y="23039"/>
                    <a:pt x="8978" y="18074"/>
                    <a:pt x="9395" y="16038"/>
                  </a:cubicBezTo>
                  <a:cubicBezTo>
                    <a:pt x="9811" y="14002"/>
                    <a:pt x="7287" y="0"/>
                    <a:pt x="7287" y="0"/>
                  </a:cubicBezTo>
                  <a:close/>
                </a:path>
              </a:pathLst>
            </a:custGeom>
            <a:solidFill>
              <a:srgbClr val="0E263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3" name="Google Shape;81;p15"/>
            <p:cNvSpPr/>
            <p:nvPr/>
          </p:nvSpPr>
          <p:spPr>
            <a:xfrm>
              <a:off x="1533960" y="3160440"/>
              <a:ext cx="366120" cy="861840"/>
            </a:xfrm>
            <a:custGeom>
              <a:avLst/>
              <a:gdLst>
                <a:gd name="textAreaLeft" fmla="*/ 0 w 366120"/>
                <a:gd name="textAreaRight" fmla="*/ 367200 w 366120"/>
                <a:gd name="textAreaTop" fmla="*/ 0 h 861840"/>
                <a:gd name="textAreaBottom" fmla="*/ 862920 h 861840"/>
              </a:gdLst>
              <a:ahLst/>
              <a:cxnLst/>
              <a:rect l="textAreaLeft" t="textAreaTop" r="textAreaRight" b="textAreaBottom"/>
              <a:pathLst>
                <a:path w="9848" h="23148">
                  <a:moveTo>
                    <a:pt x="2835" y="1"/>
                  </a:moveTo>
                  <a:cubicBezTo>
                    <a:pt x="2835" y="1"/>
                    <a:pt x="1" y="13538"/>
                    <a:pt x="418" y="15562"/>
                  </a:cubicBezTo>
                  <a:cubicBezTo>
                    <a:pt x="834" y="17610"/>
                    <a:pt x="8704" y="23087"/>
                    <a:pt x="8823" y="23146"/>
                  </a:cubicBezTo>
                  <a:cubicBezTo>
                    <a:pt x="8825" y="23147"/>
                    <a:pt x="8826" y="23148"/>
                    <a:pt x="8828" y="23148"/>
                  </a:cubicBezTo>
                  <a:cubicBezTo>
                    <a:pt x="8963" y="23148"/>
                    <a:pt x="9847" y="20063"/>
                    <a:pt x="9847" y="20063"/>
                  </a:cubicBezTo>
                  <a:lnTo>
                    <a:pt x="5561" y="15145"/>
                  </a:lnTo>
                  <a:lnTo>
                    <a:pt x="9538" y="5263"/>
                  </a:lnTo>
                  <a:lnTo>
                    <a:pt x="2835" y="1"/>
                  </a:lnTo>
                  <a:close/>
                </a:path>
              </a:pathLst>
            </a:custGeom>
            <a:solidFill>
              <a:srgbClr val="0E263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4" name="Google Shape;82;p15"/>
            <p:cNvSpPr/>
            <p:nvPr/>
          </p:nvSpPr>
          <p:spPr>
            <a:xfrm>
              <a:off x="1481040" y="2640960"/>
              <a:ext cx="1539720" cy="2171520"/>
            </a:xfrm>
            <a:custGeom>
              <a:avLst/>
              <a:gdLst>
                <a:gd name="textAreaLeft" fmla="*/ 0 w 1539720"/>
                <a:gd name="textAreaRight" fmla="*/ 1540800 w 1539720"/>
                <a:gd name="textAreaTop" fmla="*/ 0 h 2171520"/>
                <a:gd name="textAreaBottom" fmla="*/ 2172600 h 2171520"/>
              </a:gdLst>
              <a:ahLst/>
              <a:cxnLst/>
              <a:rect l="textAreaLeft" t="textAreaTop" r="textAreaRight" b="textAreaBottom"/>
              <a:pathLst>
                <a:path w="41327" h="58270">
                  <a:moveTo>
                    <a:pt x="17026" y="0"/>
                  </a:moveTo>
                  <a:cubicBezTo>
                    <a:pt x="17026" y="0"/>
                    <a:pt x="9489" y="2917"/>
                    <a:pt x="6930" y="4656"/>
                  </a:cubicBezTo>
                  <a:cubicBezTo>
                    <a:pt x="3524" y="6966"/>
                    <a:pt x="107" y="15717"/>
                    <a:pt x="0" y="18515"/>
                  </a:cubicBezTo>
                  <a:cubicBezTo>
                    <a:pt x="0" y="18515"/>
                    <a:pt x="4929" y="19693"/>
                    <a:pt x="9156" y="20836"/>
                  </a:cubicBezTo>
                  <a:cubicBezTo>
                    <a:pt x="9275" y="22872"/>
                    <a:pt x="9192" y="25194"/>
                    <a:pt x="8799" y="27873"/>
                  </a:cubicBezTo>
                  <a:cubicBezTo>
                    <a:pt x="8585" y="29230"/>
                    <a:pt x="6179" y="44482"/>
                    <a:pt x="5298" y="52090"/>
                  </a:cubicBezTo>
                  <a:cubicBezTo>
                    <a:pt x="5239" y="52566"/>
                    <a:pt x="6358" y="53614"/>
                    <a:pt x="6299" y="54067"/>
                  </a:cubicBezTo>
                  <a:cubicBezTo>
                    <a:pt x="6120" y="55543"/>
                    <a:pt x="5906" y="57150"/>
                    <a:pt x="6096" y="57436"/>
                  </a:cubicBezTo>
                  <a:cubicBezTo>
                    <a:pt x="6346" y="57817"/>
                    <a:pt x="13299" y="58270"/>
                    <a:pt x="21443" y="58270"/>
                  </a:cubicBezTo>
                  <a:cubicBezTo>
                    <a:pt x="28730" y="58270"/>
                    <a:pt x="35147" y="57615"/>
                    <a:pt x="35421" y="57353"/>
                  </a:cubicBezTo>
                  <a:cubicBezTo>
                    <a:pt x="35671" y="57162"/>
                    <a:pt x="35445" y="56210"/>
                    <a:pt x="35338" y="54531"/>
                  </a:cubicBezTo>
                  <a:cubicBezTo>
                    <a:pt x="35326" y="54186"/>
                    <a:pt x="36445" y="53305"/>
                    <a:pt x="36409" y="52924"/>
                  </a:cubicBezTo>
                  <a:cubicBezTo>
                    <a:pt x="36017" y="46613"/>
                    <a:pt x="33873" y="32183"/>
                    <a:pt x="33814" y="31326"/>
                  </a:cubicBezTo>
                  <a:cubicBezTo>
                    <a:pt x="33552" y="27218"/>
                    <a:pt x="33683" y="23813"/>
                    <a:pt x="33992" y="20967"/>
                  </a:cubicBezTo>
                  <a:cubicBezTo>
                    <a:pt x="38576" y="20265"/>
                    <a:pt x="41327" y="15955"/>
                    <a:pt x="41327" y="15955"/>
                  </a:cubicBezTo>
                  <a:cubicBezTo>
                    <a:pt x="41208" y="12633"/>
                    <a:pt x="39803" y="7489"/>
                    <a:pt x="37005" y="5715"/>
                  </a:cubicBezTo>
                  <a:cubicBezTo>
                    <a:pt x="35135" y="4037"/>
                    <a:pt x="28349" y="1263"/>
                    <a:pt x="26480" y="715"/>
                  </a:cubicBezTo>
                  <a:cubicBezTo>
                    <a:pt x="25721" y="492"/>
                    <a:pt x="25006" y="422"/>
                    <a:pt x="24298" y="422"/>
                  </a:cubicBezTo>
                  <a:cubicBezTo>
                    <a:pt x="23141" y="422"/>
                    <a:pt x="22001" y="607"/>
                    <a:pt x="20706" y="607"/>
                  </a:cubicBezTo>
                  <a:cubicBezTo>
                    <a:pt x="19621" y="607"/>
                    <a:pt x="18427" y="477"/>
                    <a:pt x="17026" y="0"/>
                  </a:cubicBezTo>
                  <a:close/>
                </a:path>
              </a:pathLst>
            </a:custGeom>
            <a:solidFill>
              <a:schemeClr val="tx1">
                <a:lumMod val="75000"/>
                <a:lumOff val="25000"/>
              </a:scheme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5" name="Google Shape;83;p15"/>
            <p:cNvSpPr/>
            <p:nvPr/>
          </p:nvSpPr>
          <p:spPr>
            <a:xfrm>
              <a:off x="2108880" y="2403720"/>
              <a:ext cx="351360" cy="291240"/>
            </a:xfrm>
            <a:custGeom>
              <a:avLst/>
              <a:gdLst>
                <a:gd name="textAreaLeft" fmla="*/ 0 w 351360"/>
                <a:gd name="textAreaRight" fmla="*/ 352440 w 351360"/>
                <a:gd name="textAreaTop" fmla="*/ 0 h 291240"/>
                <a:gd name="textAreaBottom" fmla="*/ 292320 h 291240"/>
              </a:gdLst>
              <a:ahLst/>
              <a:cxnLst/>
              <a:rect l="textAreaLeft" t="textAreaTop" r="textAreaRight" b="textAreaBottom"/>
              <a:pathLst>
                <a:path w="9450" h="7836">
                  <a:moveTo>
                    <a:pt x="587" y="1"/>
                  </a:moveTo>
                  <a:lnTo>
                    <a:pt x="587" y="1"/>
                  </a:lnTo>
                  <a:cubicBezTo>
                    <a:pt x="599" y="1477"/>
                    <a:pt x="492" y="4513"/>
                    <a:pt x="182" y="6370"/>
                  </a:cubicBezTo>
                  <a:cubicBezTo>
                    <a:pt x="0" y="7389"/>
                    <a:pt x="2797" y="7835"/>
                    <a:pt x="5353" y="7835"/>
                  </a:cubicBezTo>
                  <a:cubicBezTo>
                    <a:pt x="7485" y="7835"/>
                    <a:pt x="9449" y="7525"/>
                    <a:pt x="9374" y="6978"/>
                  </a:cubicBezTo>
                  <a:cubicBezTo>
                    <a:pt x="9255" y="6644"/>
                    <a:pt x="8909" y="2549"/>
                    <a:pt x="9016" y="382"/>
                  </a:cubicBezTo>
                  <a:lnTo>
                    <a:pt x="587" y="1"/>
                  </a:lnTo>
                  <a:close/>
                </a:path>
              </a:pathLst>
            </a:custGeom>
            <a:solidFill>
              <a:srgbClr val="EEEEEE"/>
            </a:solidFill>
            <a:ln w="0">
              <a:noFill/>
            </a:ln>
          </p:spPr>
          <p:style>
            <a:lnRef idx="0">
              <a:scrgbClr r="0" g="0" b="0"/>
            </a:lnRef>
            <a:fillRef idx="0">
              <a:scrgbClr r="0" g="0" b="0"/>
            </a:fillRef>
            <a:effectRef idx="0">
              <a:scrgbClr r="0" g="0" b="0"/>
            </a:effectRef>
            <a:fontRef idx="minor"/>
          </p:style>
          <p:txBody>
            <a:bodyPr lIns="90000" tIns="292320" rIns="90000" bIns="292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6" name="Google Shape;84;p15"/>
            <p:cNvSpPr/>
            <p:nvPr/>
          </p:nvSpPr>
          <p:spPr>
            <a:xfrm>
              <a:off x="2130840" y="2369880"/>
              <a:ext cx="313200" cy="198000"/>
            </a:xfrm>
            <a:custGeom>
              <a:avLst/>
              <a:gdLst>
                <a:gd name="textAreaLeft" fmla="*/ 0 w 313200"/>
                <a:gd name="textAreaRight" fmla="*/ 314280 w 313200"/>
                <a:gd name="textAreaTop" fmla="*/ 0 h 198000"/>
                <a:gd name="textAreaBottom" fmla="*/ 199080 h 198000"/>
              </a:gdLst>
              <a:ahLst/>
              <a:cxnLst/>
              <a:rect l="textAreaLeft" t="textAreaTop" r="textAreaRight" b="textAreaBottom"/>
              <a:pathLst>
                <a:path w="8431" h="5335">
                  <a:moveTo>
                    <a:pt x="8430" y="1"/>
                  </a:moveTo>
                  <a:lnTo>
                    <a:pt x="1" y="906"/>
                  </a:lnTo>
                  <a:cubicBezTo>
                    <a:pt x="1" y="906"/>
                    <a:pt x="72" y="1441"/>
                    <a:pt x="13" y="2382"/>
                  </a:cubicBezTo>
                  <a:cubicBezTo>
                    <a:pt x="13" y="2382"/>
                    <a:pt x="2525" y="5335"/>
                    <a:pt x="4311" y="5335"/>
                  </a:cubicBezTo>
                  <a:cubicBezTo>
                    <a:pt x="6097" y="5335"/>
                    <a:pt x="8395" y="2596"/>
                    <a:pt x="8395" y="2596"/>
                  </a:cubicBezTo>
                  <a:cubicBezTo>
                    <a:pt x="8395" y="2596"/>
                    <a:pt x="8347" y="775"/>
                    <a:pt x="8430" y="1"/>
                  </a:cubicBezTo>
                  <a:close/>
                </a:path>
              </a:pathLst>
            </a:custGeom>
            <a:solidFill>
              <a:srgbClr val="C1C1C1"/>
            </a:solidFill>
            <a:ln w="0">
              <a:noFill/>
            </a:ln>
          </p:spPr>
          <p:style>
            <a:lnRef idx="0">
              <a:scrgbClr r="0" g="0" b="0"/>
            </a:lnRef>
            <a:fillRef idx="0">
              <a:scrgbClr r="0" g="0" b="0"/>
            </a:fillRef>
            <a:effectRef idx="0">
              <a:scrgbClr r="0" g="0" b="0"/>
            </a:effectRef>
            <a:fontRef idx="minor"/>
          </p:style>
          <p:txBody>
            <a:bodyPr lIns="90000" tIns="199440" rIns="90000" bIns="199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7" name="Google Shape;85;p15"/>
            <p:cNvSpPr/>
            <p:nvPr/>
          </p:nvSpPr>
          <p:spPr>
            <a:xfrm>
              <a:off x="2512800" y="1996200"/>
              <a:ext cx="163440" cy="203760"/>
            </a:xfrm>
            <a:custGeom>
              <a:avLst/>
              <a:gdLst>
                <a:gd name="textAreaLeft" fmla="*/ 0 w 163440"/>
                <a:gd name="textAreaRight" fmla="*/ 164520 w 163440"/>
                <a:gd name="textAreaTop" fmla="*/ 0 h 203760"/>
                <a:gd name="textAreaBottom" fmla="*/ 204840 h 203760"/>
              </a:gdLst>
              <a:ahLst/>
              <a:cxnLst/>
              <a:rect l="textAreaLeft" t="textAreaTop" r="textAreaRight" b="textAreaBottom"/>
              <a:pathLst>
                <a:path w="4411" h="5490">
                  <a:moveTo>
                    <a:pt x="2769" y="0"/>
                  </a:moveTo>
                  <a:cubicBezTo>
                    <a:pt x="2657" y="0"/>
                    <a:pt x="2540" y="11"/>
                    <a:pt x="2417" y="34"/>
                  </a:cubicBezTo>
                  <a:cubicBezTo>
                    <a:pt x="1215" y="273"/>
                    <a:pt x="405" y="1035"/>
                    <a:pt x="203" y="2559"/>
                  </a:cubicBezTo>
                  <a:cubicBezTo>
                    <a:pt x="0" y="4094"/>
                    <a:pt x="762" y="4904"/>
                    <a:pt x="1691" y="5380"/>
                  </a:cubicBezTo>
                  <a:cubicBezTo>
                    <a:pt x="1833" y="5455"/>
                    <a:pt x="1976" y="5489"/>
                    <a:pt x="2117" y="5489"/>
                  </a:cubicBezTo>
                  <a:cubicBezTo>
                    <a:pt x="3105" y="5489"/>
                    <a:pt x="4040" y="3818"/>
                    <a:pt x="4227" y="2475"/>
                  </a:cubicBezTo>
                  <a:cubicBezTo>
                    <a:pt x="4411" y="1081"/>
                    <a:pt x="3868" y="0"/>
                    <a:pt x="2769" y="0"/>
                  </a:cubicBezTo>
                  <a:close/>
                </a:path>
              </a:pathLst>
            </a:custGeom>
            <a:solidFill>
              <a:srgbClr val="ED906B"/>
            </a:solidFill>
            <a:ln w="0">
              <a:noFill/>
            </a:ln>
          </p:spPr>
          <p:style>
            <a:lnRef idx="0">
              <a:scrgbClr r="0" g="0" b="0"/>
            </a:lnRef>
            <a:fillRef idx="0">
              <a:scrgbClr r="0" g="0" b="0"/>
            </a:fillRef>
            <a:effectRef idx="0">
              <a:scrgbClr r="0" g="0" b="0"/>
            </a:effectRef>
            <a:fontRef idx="minor"/>
          </p:style>
          <p:txBody>
            <a:bodyPr lIns="90000" tIns="205200" rIns="90000" bIns="20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8" name="Google Shape;87;p15"/>
            <p:cNvSpPr/>
            <p:nvPr/>
          </p:nvSpPr>
          <p:spPr>
            <a:xfrm>
              <a:off x="1925640" y="1996560"/>
              <a:ext cx="163080" cy="203760"/>
            </a:xfrm>
            <a:custGeom>
              <a:avLst/>
              <a:gdLst>
                <a:gd name="textAreaLeft" fmla="*/ 0 w 163080"/>
                <a:gd name="textAreaRight" fmla="*/ 164160 w 163080"/>
                <a:gd name="textAreaTop" fmla="*/ 0 h 203760"/>
                <a:gd name="textAreaBottom" fmla="*/ 204840 h 203760"/>
              </a:gdLst>
              <a:ahLst/>
              <a:cxnLst/>
              <a:rect l="textAreaLeft" t="textAreaTop" r="textAreaRight" b="textAreaBottom"/>
              <a:pathLst>
                <a:path w="4400" h="5490">
                  <a:moveTo>
                    <a:pt x="1625" y="0"/>
                  </a:moveTo>
                  <a:cubicBezTo>
                    <a:pt x="544" y="0"/>
                    <a:pt x="1" y="1081"/>
                    <a:pt x="185" y="2475"/>
                  </a:cubicBezTo>
                  <a:cubicBezTo>
                    <a:pt x="372" y="3818"/>
                    <a:pt x="1306" y="5489"/>
                    <a:pt x="2294" y="5489"/>
                  </a:cubicBezTo>
                  <a:cubicBezTo>
                    <a:pt x="2436" y="5489"/>
                    <a:pt x="2579" y="5455"/>
                    <a:pt x="2721" y="5380"/>
                  </a:cubicBezTo>
                  <a:cubicBezTo>
                    <a:pt x="3638" y="4904"/>
                    <a:pt x="4400" y="4094"/>
                    <a:pt x="4209" y="2570"/>
                  </a:cubicBezTo>
                  <a:cubicBezTo>
                    <a:pt x="3995" y="1034"/>
                    <a:pt x="3197" y="284"/>
                    <a:pt x="1971" y="34"/>
                  </a:cubicBezTo>
                  <a:cubicBezTo>
                    <a:pt x="1850" y="11"/>
                    <a:pt x="1735" y="0"/>
                    <a:pt x="1625" y="0"/>
                  </a:cubicBezTo>
                  <a:close/>
                </a:path>
              </a:pathLst>
            </a:custGeom>
            <a:solidFill>
              <a:srgbClr val="ED906B"/>
            </a:solidFill>
            <a:ln w="0">
              <a:noFill/>
            </a:ln>
          </p:spPr>
          <p:style>
            <a:lnRef idx="0">
              <a:scrgbClr r="0" g="0" b="0"/>
            </a:lnRef>
            <a:fillRef idx="0">
              <a:scrgbClr r="0" g="0" b="0"/>
            </a:fillRef>
            <a:effectRef idx="0">
              <a:scrgbClr r="0" g="0" b="0"/>
            </a:effectRef>
            <a:fontRef idx="minor"/>
          </p:style>
          <p:txBody>
            <a:bodyPr lIns="90000" tIns="205200" rIns="90000" bIns="20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29" name="Google Shape;89;p15"/>
            <p:cNvSpPr/>
            <p:nvPr/>
          </p:nvSpPr>
          <p:spPr>
            <a:xfrm>
              <a:off x="2013840" y="1653480"/>
              <a:ext cx="574560" cy="603000"/>
            </a:xfrm>
            <a:custGeom>
              <a:avLst/>
              <a:gdLst>
                <a:gd name="textAreaLeft" fmla="*/ 0 w 574560"/>
                <a:gd name="textAreaRight" fmla="*/ 575640 w 574560"/>
                <a:gd name="textAreaTop" fmla="*/ 0 h 603000"/>
                <a:gd name="textAreaBottom" fmla="*/ 604080 h 603000"/>
              </a:gdLst>
              <a:ahLst/>
              <a:cxnLst/>
              <a:rect l="textAreaLeft" t="textAreaTop" r="textAreaRight" b="textAreaBottom"/>
              <a:pathLst>
                <a:path w="15443" h="16205">
                  <a:moveTo>
                    <a:pt x="7728" y="0"/>
                  </a:moveTo>
                  <a:cubicBezTo>
                    <a:pt x="3453" y="0"/>
                    <a:pt x="1" y="2750"/>
                    <a:pt x="1" y="8477"/>
                  </a:cubicBezTo>
                  <a:cubicBezTo>
                    <a:pt x="1" y="12752"/>
                    <a:pt x="3453" y="16204"/>
                    <a:pt x="7728" y="16204"/>
                  </a:cubicBezTo>
                  <a:cubicBezTo>
                    <a:pt x="11990" y="16204"/>
                    <a:pt x="15443" y="12752"/>
                    <a:pt x="15443" y="8477"/>
                  </a:cubicBezTo>
                  <a:cubicBezTo>
                    <a:pt x="15443" y="2870"/>
                    <a:pt x="11978" y="0"/>
                    <a:pt x="7728" y="0"/>
                  </a:cubicBezTo>
                  <a:close/>
                </a:path>
              </a:pathLst>
            </a:custGeom>
            <a:solidFill>
              <a:srgbClr val="FFAF99"/>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0" name="Google Shape;90;p15"/>
            <p:cNvSpPr/>
            <p:nvPr/>
          </p:nvSpPr>
          <p:spPr>
            <a:xfrm>
              <a:off x="2012760" y="1969560"/>
              <a:ext cx="575640" cy="528120"/>
            </a:xfrm>
            <a:custGeom>
              <a:avLst/>
              <a:gdLst>
                <a:gd name="textAreaLeft" fmla="*/ 0 w 575640"/>
                <a:gd name="textAreaRight" fmla="*/ 576720 w 575640"/>
                <a:gd name="textAreaTop" fmla="*/ 0 h 528120"/>
                <a:gd name="textAreaBottom" fmla="*/ 529200 h 528120"/>
              </a:gdLst>
              <a:ahLst/>
              <a:cxnLst/>
              <a:rect l="textAreaLeft" t="textAreaTop" r="textAreaRight" b="textAreaBottom"/>
              <a:pathLst>
                <a:path w="15467" h="14196">
                  <a:moveTo>
                    <a:pt x="15467" y="0"/>
                  </a:moveTo>
                  <a:lnTo>
                    <a:pt x="1" y="24"/>
                  </a:lnTo>
                  <a:cubicBezTo>
                    <a:pt x="1" y="4156"/>
                    <a:pt x="1" y="7608"/>
                    <a:pt x="1584" y="9859"/>
                  </a:cubicBezTo>
                  <a:cubicBezTo>
                    <a:pt x="2489" y="11156"/>
                    <a:pt x="4775" y="13419"/>
                    <a:pt x="6537" y="14038"/>
                  </a:cubicBezTo>
                  <a:cubicBezTo>
                    <a:pt x="6813" y="14132"/>
                    <a:pt x="7390" y="14196"/>
                    <a:pt x="7901" y="14196"/>
                  </a:cubicBezTo>
                  <a:cubicBezTo>
                    <a:pt x="8228" y="14196"/>
                    <a:pt x="8528" y="14170"/>
                    <a:pt x="8704" y="14109"/>
                  </a:cubicBezTo>
                  <a:cubicBezTo>
                    <a:pt x="10490" y="13514"/>
                    <a:pt x="12943" y="11192"/>
                    <a:pt x="13895" y="9847"/>
                  </a:cubicBezTo>
                  <a:cubicBezTo>
                    <a:pt x="15467" y="7597"/>
                    <a:pt x="15467" y="4144"/>
                    <a:pt x="15467"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1" name="Google Shape;93;p15"/>
            <p:cNvSpPr/>
            <p:nvPr/>
          </p:nvSpPr>
          <p:spPr>
            <a:xfrm>
              <a:off x="2235960" y="2287440"/>
              <a:ext cx="129960" cy="28080"/>
            </a:xfrm>
            <a:custGeom>
              <a:avLst/>
              <a:gdLst>
                <a:gd name="textAreaLeft" fmla="*/ 0 w 129960"/>
                <a:gd name="textAreaRight" fmla="*/ 131040 w 129960"/>
                <a:gd name="textAreaTop" fmla="*/ 0 h 28080"/>
                <a:gd name="textAreaBottom" fmla="*/ 29160 h 28080"/>
              </a:gdLst>
              <a:ahLst/>
              <a:cxnLst/>
              <a:rect l="textAreaLeft" t="textAreaTop" r="textAreaRight" b="textAreaBottom"/>
              <a:pathLst>
                <a:path w="3513" h="784">
                  <a:moveTo>
                    <a:pt x="1818" y="0"/>
                  </a:moveTo>
                  <a:cubicBezTo>
                    <a:pt x="1245" y="0"/>
                    <a:pt x="655" y="66"/>
                    <a:pt x="405" y="188"/>
                  </a:cubicBezTo>
                  <a:cubicBezTo>
                    <a:pt x="1" y="402"/>
                    <a:pt x="1298" y="783"/>
                    <a:pt x="1739" y="783"/>
                  </a:cubicBezTo>
                  <a:cubicBezTo>
                    <a:pt x="2203" y="783"/>
                    <a:pt x="3513" y="438"/>
                    <a:pt x="3096" y="188"/>
                  </a:cubicBezTo>
                  <a:cubicBezTo>
                    <a:pt x="2893" y="60"/>
                    <a:pt x="2363" y="0"/>
                    <a:pt x="1818" y="0"/>
                  </a:cubicBezTo>
                  <a:close/>
                </a:path>
              </a:pathLst>
            </a:custGeom>
            <a:solidFill>
              <a:srgbClr val="ED906B"/>
            </a:solidFill>
            <a:ln w="0">
              <a:noFill/>
            </a:ln>
          </p:spPr>
          <p:style>
            <a:lnRef idx="0">
              <a:scrgbClr r="0" g="0" b="0"/>
            </a:lnRef>
            <a:fillRef idx="0">
              <a:scrgbClr r="0" g="0" b="0"/>
            </a:fillRef>
            <a:effectRef idx="0">
              <a:scrgbClr r="0" g="0" b="0"/>
            </a:effectRef>
            <a:fontRef idx="minor"/>
          </p:style>
          <p:txBody>
            <a:bodyPr lIns="90000" tIns="29520" rIns="90000" bIns="29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2" name="Google Shape;94;p15"/>
            <p:cNvSpPr/>
            <p:nvPr/>
          </p:nvSpPr>
          <p:spPr>
            <a:xfrm>
              <a:off x="2249280" y="2425320"/>
              <a:ext cx="104760" cy="8280"/>
            </a:xfrm>
            <a:custGeom>
              <a:avLst/>
              <a:gdLst>
                <a:gd name="textAreaLeft" fmla="*/ 0 w 104760"/>
                <a:gd name="textAreaRight" fmla="*/ 105840 w 104760"/>
                <a:gd name="textAreaTop" fmla="*/ 0 h 8280"/>
                <a:gd name="textAreaBottom" fmla="*/ 9360 h 8280"/>
              </a:gdLst>
              <a:ahLst/>
              <a:cxnLst/>
              <a:rect l="textAreaLeft" t="textAreaTop" r="textAreaRight" b="textAreaBottom"/>
              <a:pathLst>
                <a:path w="2835" h="251">
                  <a:moveTo>
                    <a:pt x="1382" y="0"/>
                  </a:moveTo>
                  <a:cubicBezTo>
                    <a:pt x="1013" y="0"/>
                    <a:pt x="1" y="131"/>
                    <a:pt x="346" y="238"/>
                  </a:cubicBezTo>
                  <a:cubicBezTo>
                    <a:pt x="346" y="238"/>
                    <a:pt x="906" y="155"/>
                    <a:pt x="1370" y="155"/>
                  </a:cubicBezTo>
                  <a:cubicBezTo>
                    <a:pt x="1834" y="155"/>
                    <a:pt x="2501" y="250"/>
                    <a:pt x="2501" y="250"/>
                  </a:cubicBezTo>
                  <a:cubicBezTo>
                    <a:pt x="2835" y="155"/>
                    <a:pt x="1775" y="12"/>
                    <a:pt x="1382" y="0"/>
                  </a:cubicBezTo>
                  <a:close/>
                </a:path>
              </a:pathLst>
            </a:custGeom>
            <a:solidFill>
              <a:srgbClr val="ED906B"/>
            </a:solidFill>
            <a:ln w="0">
              <a:noFill/>
            </a:ln>
          </p:spPr>
          <p:style>
            <a:lnRef idx="0">
              <a:scrgbClr r="0" g="0" b="0"/>
            </a:lnRef>
            <a:fillRef idx="0">
              <a:scrgbClr r="0" g="0" b="0"/>
            </a:fillRef>
            <a:effectRef idx="0">
              <a:scrgbClr r="0" g="0" b="0"/>
            </a:effectRef>
            <a:fontRef idx="minor"/>
          </p:style>
          <p:txBody>
            <a:bodyPr lIns="90000" tIns="9360" rIns="90000" bIns="9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3" name="Google Shape;95;p15"/>
            <p:cNvSpPr/>
            <p:nvPr/>
          </p:nvSpPr>
          <p:spPr>
            <a:xfrm>
              <a:off x="2198880" y="2356200"/>
              <a:ext cx="205920" cy="26640"/>
            </a:xfrm>
            <a:custGeom>
              <a:avLst/>
              <a:gdLst>
                <a:gd name="textAreaLeft" fmla="*/ 0 w 205920"/>
                <a:gd name="textAreaRight" fmla="*/ 207000 w 205920"/>
                <a:gd name="textAreaTop" fmla="*/ 0 h 26640"/>
                <a:gd name="textAreaBottom" fmla="*/ 27720 h 26640"/>
              </a:gdLst>
              <a:ahLst/>
              <a:cxnLst/>
              <a:rect l="textAreaLeft" t="textAreaTop" r="textAreaRight" b="textAreaBottom"/>
              <a:pathLst>
                <a:path w="5549" h="739">
                  <a:moveTo>
                    <a:pt x="2311" y="1"/>
                  </a:moveTo>
                  <a:cubicBezTo>
                    <a:pt x="1737" y="1"/>
                    <a:pt x="1046" y="324"/>
                    <a:pt x="490" y="324"/>
                  </a:cubicBezTo>
                  <a:cubicBezTo>
                    <a:pt x="310" y="324"/>
                    <a:pt x="144" y="290"/>
                    <a:pt x="1" y="200"/>
                  </a:cubicBezTo>
                  <a:lnTo>
                    <a:pt x="1" y="200"/>
                  </a:lnTo>
                  <a:cubicBezTo>
                    <a:pt x="282" y="526"/>
                    <a:pt x="1696" y="739"/>
                    <a:pt x="3033" y="739"/>
                  </a:cubicBezTo>
                  <a:cubicBezTo>
                    <a:pt x="4187" y="739"/>
                    <a:pt x="5284" y="581"/>
                    <a:pt x="5549" y="200"/>
                  </a:cubicBezTo>
                  <a:lnTo>
                    <a:pt x="5549" y="200"/>
                  </a:lnTo>
                  <a:cubicBezTo>
                    <a:pt x="5406" y="290"/>
                    <a:pt x="5240" y="324"/>
                    <a:pt x="5061" y="324"/>
                  </a:cubicBezTo>
                  <a:cubicBezTo>
                    <a:pt x="4507" y="324"/>
                    <a:pt x="3822" y="1"/>
                    <a:pt x="3249" y="1"/>
                  </a:cubicBezTo>
                  <a:cubicBezTo>
                    <a:pt x="3097" y="1"/>
                    <a:pt x="2954" y="23"/>
                    <a:pt x="2822" y="81"/>
                  </a:cubicBezTo>
                  <a:lnTo>
                    <a:pt x="2739" y="81"/>
                  </a:lnTo>
                  <a:cubicBezTo>
                    <a:pt x="2608" y="23"/>
                    <a:pt x="2463" y="1"/>
                    <a:pt x="2311" y="1"/>
                  </a:cubicBezTo>
                  <a:close/>
                </a:path>
              </a:pathLst>
            </a:custGeom>
            <a:solidFill>
              <a:srgbClr val="ED906B"/>
            </a:solidFill>
            <a:ln w="0">
              <a:noFill/>
            </a:ln>
          </p:spPr>
          <p:style>
            <a:lnRef idx="0">
              <a:scrgbClr r="0" g="0" b="0"/>
            </a:lnRef>
            <a:fillRef idx="0">
              <a:scrgbClr r="0" g="0" b="0"/>
            </a:fillRef>
            <a:effectRef idx="0">
              <a:scrgbClr r="0" g="0" b="0"/>
            </a:effectRef>
            <a:fontRef idx="minor"/>
          </p:style>
          <p:txBody>
            <a:bodyPr lIns="90000" tIns="28080" rIns="90000" bIns="28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4" name="Google Shape;96;p15"/>
            <p:cNvSpPr/>
            <p:nvPr/>
          </p:nvSpPr>
          <p:spPr>
            <a:xfrm>
              <a:off x="2210760" y="2370600"/>
              <a:ext cx="183960" cy="33840"/>
            </a:xfrm>
            <a:custGeom>
              <a:avLst/>
              <a:gdLst>
                <a:gd name="textAreaLeft" fmla="*/ 0 w 183960"/>
                <a:gd name="textAreaRight" fmla="*/ 185040 w 183960"/>
                <a:gd name="textAreaTop" fmla="*/ 0 h 33840"/>
                <a:gd name="textAreaBottom" fmla="*/ 34920 h 33840"/>
              </a:gdLst>
              <a:ahLst/>
              <a:cxnLst/>
              <a:rect l="textAreaLeft" t="textAreaTop" r="textAreaRight" b="textAreaBottom"/>
              <a:pathLst>
                <a:path w="4966" h="940">
                  <a:moveTo>
                    <a:pt x="1" y="1"/>
                  </a:moveTo>
                  <a:cubicBezTo>
                    <a:pt x="332" y="259"/>
                    <a:pt x="1409" y="931"/>
                    <a:pt x="2147" y="931"/>
                  </a:cubicBezTo>
                  <a:cubicBezTo>
                    <a:pt x="2258" y="931"/>
                    <a:pt x="2362" y="916"/>
                    <a:pt x="2454" y="882"/>
                  </a:cubicBezTo>
                  <a:cubicBezTo>
                    <a:pt x="2584" y="922"/>
                    <a:pt x="2712" y="939"/>
                    <a:pt x="2838" y="939"/>
                  </a:cubicBezTo>
                  <a:cubicBezTo>
                    <a:pt x="3651" y="939"/>
                    <a:pt x="4389" y="211"/>
                    <a:pt x="4966" y="36"/>
                  </a:cubicBezTo>
                  <a:lnTo>
                    <a:pt x="4966" y="36"/>
                  </a:lnTo>
                  <a:lnTo>
                    <a:pt x="2454" y="298"/>
                  </a:lnTo>
                  <a:lnTo>
                    <a:pt x="1" y="1"/>
                  </a:lnTo>
                  <a:close/>
                </a:path>
              </a:pathLst>
            </a:custGeom>
            <a:solidFill>
              <a:srgbClr val="ED906B"/>
            </a:solidFill>
            <a:ln w="0">
              <a:noFill/>
            </a:ln>
          </p:spPr>
          <p:style>
            <a:lnRef idx="0">
              <a:scrgbClr r="0" g="0" b="0"/>
            </a:lnRef>
            <a:fillRef idx="0">
              <a:scrgbClr r="0" g="0" b="0"/>
            </a:fillRef>
            <a:effectRef idx="0">
              <a:scrgbClr r="0" g="0" b="0"/>
            </a:effectRef>
            <a:fontRef idx="minor"/>
          </p:style>
          <p:txBody>
            <a:bodyPr lIns="90000" tIns="35280" rIns="90000" bIns="35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5" name="Google Shape;97;p15"/>
            <p:cNvSpPr/>
            <p:nvPr/>
          </p:nvSpPr>
          <p:spPr>
            <a:xfrm>
              <a:off x="2246400" y="2377080"/>
              <a:ext cx="103680" cy="10440"/>
            </a:xfrm>
            <a:custGeom>
              <a:avLst/>
              <a:gdLst>
                <a:gd name="textAreaLeft" fmla="*/ 0 w 103680"/>
                <a:gd name="textAreaRight" fmla="*/ 104760 w 103680"/>
                <a:gd name="textAreaTop" fmla="*/ 0 h 10440"/>
                <a:gd name="textAreaBottom" fmla="*/ 11520 h 10440"/>
              </a:gdLst>
              <a:ahLst/>
              <a:cxnLst/>
              <a:rect l="textAreaLeft" t="textAreaTop" r="textAreaRight" b="textAreaBottom"/>
              <a:pathLst>
                <a:path w="2811" h="311">
                  <a:moveTo>
                    <a:pt x="2810" y="0"/>
                  </a:moveTo>
                  <a:lnTo>
                    <a:pt x="2810" y="0"/>
                  </a:lnTo>
                  <a:cubicBezTo>
                    <a:pt x="2632" y="84"/>
                    <a:pt x="2370" y="131"/>
                    <a:pt x="2096" y="167"/>
                  </a:cubicBezTo>
                  <a:cubicBezTo>
                    <a:pt x="1917" y="179"/>
                    <a:pt x="1715" y="262"/>
                    <a:pt x="1524" y="262"/>
                  </a:cubicBezTo>
                  <a:cubicBezTo>
                    <a:pt x="1322" y="262"/>
                    <a:pt x="1096" y="167"/>
                    <a:pt x="893" y="143"/>
                  </a:cubicBezTo>
                  <a:cubicBezTo>
                    <a:pt x="560" y="119"/>
                    <a:pt x="251" y="72"/>
                    <a:pt x="0" y="12"/>
                  </a:cubicBezTo>
                  <a:lnTo>
                    <a:pt x="0" y="12"/>
                  </a:lnTo>
                  <a:cubicBezTo>
                    <a:pt x="1" y="12"/>
                    <a:pt x="746" y="310"/>
                    <a:pt x="1482" y="310"/>
                  </a:cubicBezTo>
                  <a:cubicBezTo>
                    <a:pt x="1496" y="310"/>
                    <a:pt x="1510" y="310"/>
                    <a:pt x="1524" y="310"/>
                  </a:cubicBezTo>
                  <a:cubicBezTo>
                    <a:pt x="2274" y="310"/>
                    <a:pt x="2810" y="0"/>
                    <a:pt x="2810" y="0"/>
                  </a:cubicBezTo>
                  <a:close/>
                </a:path>
              </a:pathLst>
            </a:custGeom>
            <a:solidFill>
              <a:srgbClr val="C1C1C1"/>
            </a:solidFill>
            <a:ln w="0">
              <a:noFill/>
            </a:ln>
          </p:spPr>
          <p:style>
            <a:lnRef idx="0">
              <a:scrgbClr r="0" g="0" b="0"/>
            </a:lnRef>
            <a:fillRef idx="0">
              <a:scrgbClr r="0" g="0" b="0"/>
            </a:fillRef>
            <a:effectRef idx="0">
              <a:scrgbClr r="0" g="0" b="0"/>
            </a:effectRef>
            <a:fontRef idx="minor"/>
          </p:style>
          <p:txBody>
            <a:bodyPr lIns="90000" tIns="11520" rIns="90000" bIns="11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6" name="Google Shape;98;p15"/>
            <p:cNvSpPr/>
            <p:nvPr/>
          </p:nvSpPr>
          <p:spPr>
            <a:xfrm>
              <a:off x="2633760" y="3132360"/>
              <a:ext cx="79920" cy="449640"/>
            </a:xfrm>
            <a:custGeom>
              <a:avLst/>
              <a:gdLst>
                <a:gd name="textAreaLeft" fmla="*/ 0 w 79920"/>
                <a:gd name="textAreaRight" fmla="*/ 81000 w 79920"/>
                <a:gd name="textAreaTop" fmla="*/ 0 h 449640"/>
                <a:gd name="textAreaBottom" fmla="*/ 450720 h 449640"/>
              </a:gdLst>
              <a:ahLst/>
              <a:cxnLst/>
              <a:rect l="textAreaLeft" t="textAreaTop" r="textAreaRight" b="textAreaBottom"/>
              <a:pathLst>
                <a:path w="2168" h="12086">
                  <a:moveTo>
                    <a:pt x="1" y="1"/>
                  </a:moveTo>
                  <a:lnTo>
                    <a:pt x="453" y="7013"/>
                  </a:lnTo>
                  <a:lnTo>
                    <a:pt x="1072" y="7299"/>
                  </a:lnTo>
                  <a:lnTo>
                    <a:pt x="1370" y="12085"/>
                  </a:lnTo>
                  <a:lnTo>
                    <a:pt x="1644" y="6406"/>
                  </a:lnTo>
                  <a:lnTo>
                    <a:pt x="2168" y="6299"/>
                  </a:lnTo>
                  <a:lnTo>
                    <a:pt x="2168" y="6299"/>
                  </a:lnTo>
                  <a:lnTo>
                    <a:pt x="1191" y="6478"/>
                  </a:lnTo>
                  <a:lnTo>
                    <a:pt x="1" y="1"/>
                  </a:lnTo>
                  <a:close/>
                </a:path>
              </a:pathLst>
            </a:custGeom>
            <a:solidFill>
              <a:srgbClr val="C1C1C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7" name="Google Shape;99;p15"/>
            <p:cNvSpPr/>
            <p:nvPr/>
          </p:nvSpPr>
          <p:spPr>
            <a:xfrm>
              <a:off x="1848960" y="3132360"/>
              <a:ext cx="103680" cy="524160"/>
            </a:xfrm>
            <a:custGeom>
              <a:avLst/>
              <a:gdLst>
                <a:gd name="textAreaLeft" fmla="*/ 0 w 103680"/>
                <a:gd name="textAreaRight" fmla="*/ 104760 w 103680"/>
                <a:gd name="textAreaTop" fmla="*/ 0 h 524160"/>
                <a:gd name="textAreaBottom" fmla="*/ 525240 h 524160"/>
              </a:gdLst>
              <a:ahLst/>
              <a:cxnLst/>
              <a:rect l="textAreaLeft" t="textAreaTop" r="textAreaRight" b="textAreaBottom"/>
              <a:pathLst>
                <a:path w="2811" h="14086">
                  <a:moveTo>
                    <a:pt x="386" y="6230"/>
                  </a:moveTo>
                  <a:cubicBezTo>
                    <a:pt x="376" y="6230"/>
                    <a:pt x="369" y="6240"/>
                    <a:pt x="369" y="6240"/>
                  </a:cubicBezTo>
                  <a:lnTo>
                    <a:pt x="410" y="6247"/>
                  </a:lnTo>
                  <a:lnTo>
                    <a:pt x="410" y="6247"/>
                  </a:lnTo>
                  <a:cubicBezTo>
                    <a:pt x="401" y="6234"/>
                    <a:pt x="393" y="6230"/>
                    <a:pt x="386" y="6230"/>
                  </a:cubicBezTo>
                  <a:close/>
                  <a:moveTo>
                    <a:pt x="2810" y="1"/>
                  </a:moveTo>
                  <a:lnTo>
                    <a:pt x="1620" y="6478"/>
                  </a:lnTo>
                  <a:lnTo>
                    <a:pt x="410" y="6247"/>
                  </a:lnTo>
                  <a:lnTo>
                    <a:pt x="410" y="6247"/>
                  </a:lnTo>
                  <a:cubicBezTo>
                    <a:pt x="447" y="6299"/>
                    <a:pt x="498" y="6496"/>
                    <a:pt x="512" y="7168"/>
                  </a:cubicBezTo>
                  <a:cubicBezTo>
                    <a:pt x="608" y="9847"/>
                    <a:pt x="0" y="14086"/>
                    <a:pt x="0" y="14086"/>
                  </a:cubicBezTo>
                  <a:lnTo>
                    <a:pt x="1131" y="7299"/>
                  </a:lnTo>
                  <a:lnTo>
                    <a:pt x="2155" y="7299"/>
                  </a:lnTo>
                  <a:lnTo>
                    <a:pt x="2810" y="1"/>
                  </a:lnTo>
                  <a:close/>
                </a:path>
              </a:pathLst>
            </a:custGeom>
            <a:solidFill>
              <a:srgbClr val="C1C1C1"/>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8" name="Google Shape;101;p15"/>
            <p:cNvSpPr/>
            <p:nvPr/>
          </p:nvSpPr>
          <p:spPr>
            <a:xfrm>
              <a:off x="1420560" y="4311000"/>
              <a:ext cx="1726200" cy="45000"/>
            </a:xfrm>
            <a:custGeom>
              <a:avLst/>
              <a:gdLst>
                <a:gd name="textAreaLeft" fmla="*/ 0 w 1726200"/>
                <a:gd name="textAreaRight" fmla="*/ 1727280 w 1726200"/>
                <a:gd name="textAreaTop" fmla="*/ 0 h 45000"/>
                <a:gd name="textAreaBottom" fmla="*/ 46080 h 45000"/>
              </a:gdLst>
              <a:ahLst/>
              <a:cxnLst/>
              <a:rect l="textAreaLeft" t="textAreaTop" r="textAreaRight" b="textAreaBottom"/>
              <a:pathLst>
                <a:path w="46329" h="1239">
                  <a:moveTo>
                    <a:pt x="144" y="1"/>
                  </a:moveTo>
                  <a:cubicBezTo>
                    <a:pt x="72" y="1"/>
                    <a:pt x="1" y="84"/>
                    <a:pt x="1" y="155"/>
                  </a:cubicBezTo>
                  <a:lnTo>
                    <a:pt x="1" y="1096"/>
                  </a:lnTo>
                  <a:cubicBezTo>
                    <a:pt x="1" y="1167"/>
                    <a:pt x="72" y="1239"/>
                    <a:pt x="144" y="1239"/>
                  </a:cubicBezTo>
                  <a:lnTo>
                    <a:pt x="46173" y="1239"/>
                  </a:lnTo>
                  <a:cubicBezTo>
                    <a:pt x="46257" y="1239"/>
                    <a:pt x="46328" y="1167"/>
                    <a:pt x="46328" y="1096"/>
                  </a:cubicBezTo>
                  <a:lnTo>
                    <a:pt x="46328" y="155"/>
                  </a:lnTo>
                  <a:cubicBezTo>
                    <a:pt x="46328" y="84"/>
                    <a:pt x="46257" y="1"/>
                    <a:pt x="46173" y="1"/>
                  </a:cubicBezTo>
                  <a:close/>
                </a:path>
              </a:pathLst>
            </a:custGeom>
            <a:solidFill>
              <a:schemeClr val="tx1">
                <a:lumMod val="50000"/>
                <a:lumOff val="50000"/>
              </a:schemeClr>
            </a:solidFill>
            <a:ln w="0">
              <a:noFill/>
            </a:ln>
          </p:spPr>
          <p:style>
            <a:lnRef idx="0">
              <a:scrgbClr r="0" g="0" b="0"/>
            </a:lnRef>
            <a:fillRef idx="0">
              <a:scrgbClr r="0" g="0" b="0"/>
            </a:fillRef>
            <a:effectRef idx="0">
              <a:scrgbClr r="0" g="0" b="0"/>
            </a:effectRef>
            <a:fontRef idx="minor"/>
          </p:style>
          <p:txBody>
            <a:bodyPr lIns="90000" tIns="46080" rIns="90000" bIns="46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39" name="Google Shape;102;p15"/>
            <p:cNvSpPr/>
            <p:nvPr/>
          </p:nvSpPr>
          <p:spPr>
            <a:xfrm>
              <a:off x="2131200" y="2139840"/>
              <a:ext cx="65520" cy="91440"/>
            </a:xfrm>
            <a:custGeom>
              <a:avLst/>
              <a:gdLst>
                <a:gd name="textAreaLeft" fmla="*/ 0 w 65520"/>
                <a:gd name="textAreaRight" fmla="*/ 66600 w 65520"/>
                <a:gd name="textAreaTop" fmla="*/ 0 h 91440"/>
                <a:gd name="textAreaBottom" fmla="*/ 92520 h 91440"/>
              </a:gdLst>
              <a:ahLst/>
              <a:cxnLst/>
              <a:rect l="textAreaLeft" t="textAreaTop" r="textAreaRight" b="textAreaBottom"/>
              <a:pathLst>
                <a:path w="1787" h="2477">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92880" rIns="90000" bIns="92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0" name="Google Shape;103;p15"/>
            <p:cNvSpPr/>
            <p:nvPr/>
          </p:nvSpPr>
          <p:spPr>
            <a:xfrm>
              <a:off x="2395800" y="2139840"/>
              <a:ext cx="65520" cy="91440"/>
            </a:xfrm>
            <a:custGeom>
              <a:avLst/>
              <a:gdLst>
                <a:gd name="textAreaLeft" fmla="*/ 0 w 65520"/>
                <a:gd name="textAreaRight" fmla="*/ 66600 w 65520"/>
                <a:gd name="textAreaTop" fmla="*/ 0 h 91440"/>
                <a:gd name="textAreaBottom" fmla="*/ 92520 h 91440"/>
              </a:gdLst>
              <a:ahLst/>
              <a:cxnLst/>
              <a:rect l="textAreaLeft" t="textAreaTop" r="textAreaRight" b="textAreaBottom"/>
              <a:pathLst>
                <a:path w="1787" h="2477">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92880" rIns="90000" bIns="92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1" name="Google Shape;104;p15"/>
            <p:cNvSpPr/>
            <p:nvPr/>
          </p:nvSpPr>
          <p:spPr>
            <a:xfrm>
              <a:off x="1996200" y="2165400"/>
              <a:ext cx="598680" cy="355680"/>
            </a:xfrm>
            <a:custGeom>
              <a:avLst/>
              <a:gdLst>
                <a:gd name="textAreaLeft" fmla="*/ 0 w 598680"/>
                <a:gd name="textAreaRight" fmla="*/ 599760 w 598680"/>
                <a:gd name="textAreaTop" fmla="*/ 0 h 355680"/>
                <a:gd name="textAreaBottom" fmla="*/ 356760 h 355680"/>
              </a:gdLst>
              <a:ahLst/>
              <a:cxnLst/>
              <a:rect l="textAreaLeft" t="textAreaTop" r="textAreaRight" b="textAreaBottom"/>
              <a:pathLst>
                <a:path w="16082" h="9570">
                  <a:moveTo>
                    <a:pt x="65" y="1"/>
                  </a:moveTo>
                  <a:cubicBezTo>
                    <a:pt x="0" y="1"/>
                    <a:pt x="89" y="603"/>
                    <a:pt x="615" y="2759"/>
                  </a:cubicBezTo>
                  <a:cubicBezTo>
                    <a:pt x="1782" y="7605"/>
                    <a:pt x="7259" y="9570"/>
                    <a:pt x="8224" y="9570"/>
                  </a:cubicBezTo>
                  <a:cubicBezTo>
                    <a:pt x="9188" y="9570"/>
                    <a:pt x="10462" y="8724"/>
                    <a:pt x="13141" y="6557"/>
                  </a:cubicBezTo>
                  <a:cubicBezTo>
                    <a:pt x="15820" y="4379"/>
                    <a:pt x="16082" y="735"/>
                    <a:pt x="16082" y="735"/>
                  </a:cubicBezTo>
                  <a:lnTo>
                    <a:pt x="16082" y="735"/>
                  </a:lnTo>
                  <a:cubicBezTo>
                    <a:pt x="15394" y="1695"/>
                    <a:pt x="13549" y="3294"/>
                    <a:pt x="11894" y="3294"/>
                  </a:cubicBezTo>
                  <a:cubicBezTo>
                    <a:pt x="11372" y="3294"/>
                    <a:pt x="10869" y="3135"/>
                    <a:pt x="10426" y="2747"/>
                  </a:cubicBezTo>
                  <a:cubicBezTo>
                    <a:pt x="9496" y="1926"/>
                    <a:pt x="9035" y="1527"/>
                    <a:pt x="8522" y="1527"/>
                  </a:cubicBezTo>
                  <a:cubicBezTo>
                    <a:pt x="8016" y="1527"/>
                    <a:pt x="7459" y="1914"/>
                    <a:pt x="6354" y="2664"/>
                  </a:cubicBezTo>
                  <a:cubicBezTo>
                    <a:pt x="5759" y="3071"/>
                    <a:pt x="5130" y="3239"/>
                    <a:pt x="4511" y="3239"/>
                  </a:cubicBezTo>
                  <a:cubicBezTo>
                    <a:pt x="2812" y="3239"/>
                    <a:pt x="1179" y="1982"/>
                    <a:pt x="473" y="961"/>
                  </a:cubicBezTo>
                  <a:cubicBezTo>
                    <a:pt x="473" y="961"/>
                    <a:pt x="146" y="1"/>
                    <a:pt x="65" y="1"/>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357120" rIns="90000" bIns="3571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2" name="Google Shape;105;p15"/>
            <p:cNvSpPr/>
            <p:nvPr/>
          </p:nvSpPr>
          <p:spPr>
            <a:xfrm>
              <a:off x="2064240" y="2719800"/>
              <a:ext cx="46080" cy="229320"/>
            </a:xfrm>
            <a:custGeom>
              <a:avLst/>
              <a:gdLst>
                <a:gd name="textAreaLeft" fmla="*/ 0 w 46080"/>
                <a:gd name="textAreaRight" fmla="*/ 47160 w 46080"/>
                <a:gd name="textAreaTop" fmla="*/ 0 h 229320"/>
                <a:gd name="textAreaBottom" fmla="*/ 230400 h 229320"/>
              </a:gdLst>
              <a:ahLst/>
              <a:cxnLst/>
              <a:rect l="textAreaLeft" t="textAreaTop" r="textAreaRight" b="textAreaBottom"/>
              <a:pathLst>
                <a:path w="1263" h="6181" fill="none">
                  <a:moveTo>
                    <a:pt x="1" y="1"/>
                  </a:moveTo>
                  <a:cubicBezTo>
                    <a:pt x="25" y="2025"/>
                    <a:pt x="775" y="4097"/>
                    <a:pt x="1263" y="6180"/>
                  </a:cubicBezTo>
                </a:path>
              </a:pathLst>
            </a:custGeom>
            <a:noFill/>
            <a:ln w="3875" cap="rnd">
              <a:solidFill>
                <a:srgbClr val="EFEFEF"/>
              </a:solidFill>
              <a:round/>
            </a:ln>
          </p:spPr>
          <p:style>
            <a:lnRef idx="0">
              <a:scrgbClr r="0" g="0" b="0"/>
            </a:lnRef>
            <a:fillRef idx="0">
              <a:scrgbClr r="0" g="0" b="0"/>
            </a:fillRef>
            <a:effectRef idx="0">
              <a:scrgbClr r="0" g="0" b="0"/>
            </a:effectRef>
            <a:fontRef idx="minor"/>
          </p:style>
          <p:txBody>
            <a:bodyPr lIns="90000" tIns="230400" rIns="90000" bIns="230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3" name="Google Shape;106;p15"/>
            <p:cNvSpPr/>
            <p:nvPr/>
          </p:nvSpPr>
          <p:spPr>
            <a:xfrm>
              <a:off x="2453040" y="2721960"/>
              <a:ext cx="75240" cy="346680"/>
            </a:xfrm>
            <a:custGeom>
              <a:avLst/>
              <a:gdLst>
                <a:gd name="textAreaLeft" fmla="*/ 0 w 75240"/>
                <a:gd name="textAreaRight" fmla="*/ 76320 w 75240"/>
                <a:gd name="textAreaTop" fmla="*/ 0 h 346680"/>
                <a:gd name="textAreaBottom" fmla="*/ 347760 h 346680"/>
              </a:gdLst>
              <a:ahLst/>
              <a:cxnLst/>
              <a:rect l="textAreaLeft" t="textAreaTop" r="textAreaRight" b="textAreaBottom"/>
              <a:pathLst>
                <a:path w="2049" h="9323" fill="none">
                  <a:moveTo>
                    <a:pt x="2049" y="0"/>
                  </a:moveTo>
                  <a:cubicBezTo>
                    <a:pt x="1799" y="1489"/>
                    <a:pt x="775" y="2727"/>
                    <a:pt x="418" y="4251"/>
                  </a:cubicBezTo>
                  <a:cubicBezTo>
                    <a:pt x="1" y="6037"/>
                    <a:pt x="287" y="7561"/>
                    <a:pt x="656" y="9323"/>
                  </a:cubicBezTo>
                </a:path>
              </a:pathLst>
            </a:custGeom>
            <a:noFill/>
            <a:ln w="3875" cap="rnd">
              <a:solidFill>
                <a:srgbClr val="EFEFEF"/>
              </a:solidFill>
              <a:round/>
            </a:ln>
          </p:spPr>
          <p:style>
            <a:lnRef idx="0">
              <a:scrgbClr r="0" g="0" b="0"/>
            </a:lnRef>
            <a:fillRef idx="0">
              <a:scrgbClr r="0" g="0" b="0"/>
            </a:fillRef>
            <a:effectRef idx="0">
              <a:scrgbClr r="0" g="0" b="0"/>
            </a:effectRef>
            <a:fontRef idx="minor"/>
          </p:style>
          <p:txBody>
            <a:bodyPr lIns="90000" tIns="347760" rIns="90000" bIns="347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4" name="Google Shape;107;p15"/>
            <p:cNvSpPr/>
            <p:nvPr/>
          </p:nvSpPr>
          <p:spPr>
            <a:xfrm>
              <a:off x="2468160" y="3020760"/>
              <a:ext cx="8640" cy="47880"/>
            </a:xfrm>
            <a:custGeom>
              <a:avLst/>
              <a:gdLst>
                <a:gd name="textAreaLeft" fmla="*/ 0 w 8640"/>
                <a:gd name="textAreaRight" fmla="*/ 9720 w 8640"/>
                <a:gd name="textAreaTop" fmla="*/ 0 h 47880"/>
                <a:gd name="textAreaBottom" fmla="*/ 48960 h 47880"/>
              </a:gdLst>
              <a:ahLst/>
              <a:cxnLst/>
              <a:rect l="textAreaLeft" t="textAreaTop" r="textAreaRight" b="textAreaBottom"/>
              <a:pathLst>
                <a:path w="263" h="1310" fill="none">
                  <a:moveTo>
                    <a:pt x="1" y="0"/>
                  </a:moveTo>
                  <a:lnTo>
                    <a:pt x="263" y="1310"/>
                  </a:lnTo>
                </a:path>
              </a:pathLst>
            </a:custGeom>
            <a:noFill/>
            <a:ln w="7450" cap="rnd">
              <a:solidFill>
                <a:srgbClr val="EFEFEF"/>
              </a:solidFill>
              <a:round/>
            </a:ln>
          </p:spPr>
          <p:style>
            <a:lnRef idx="0">
              <a:scrgbClr r="0" g="0" b="0"/>
            </a:lnRef>
            <a:fillRef idx="0">
              <a:scrgbClr r="0" g="0" b="0"/>
            </a:fillRef>
            <a:effectRef idx="0">
              <a:scrgbClr r="0" g="0" b="0"/>
            </a:effectRef>
            <a:fontRef idx="minor"/>
          </p:style>
          <p:txBody>
            <a:bodyPr lIns="90000" tIns="48960" rIns="90000" bIns="48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5" name="Google Shape;108;p15"/>
            <p:cNvSpPr/>
            <p:nvPr/>
          </p:nvSpPr>
          <p:spPr>
            <a:xfrm>
              <a:off x="1963080" y="1762920"/>
              <a:ext cx="646560" cy="677880"/>
            </a:xfrm>
            <a:custGeom>
              <a:avLst/>
              <a:gdLst>
                <a:gd name="textAreaLeft" fmla="*/ 0 w 646560"/>
                <a:gd name="textAreaRight" fmla="*/ 647640 w 646560"/>
                <a:gd name="textAreaTop" fmla="*/ 0 h 677880"/>
                <a:gd name="textAreaBottom" fmla="*/ 678960 h 677880"/>
              </a:gdLst>
              <a:ahLst/>
              <a:cxnLst/>
              <a:rect l="textAreaLeft" t="textAreaTop" r="textAreaRight" b="textAreaBottom"/>
              <a:pathLst>
                <a:path w="17372" h="18211">
                  <a:moveTo>
                    <a:pt x="9314" y="1"/>
                  </a:moveTo>
                  <a:cubicBezTo>
                    <a:pt x="8798" y="1"/>
                    <a:pt x="524" y="4459"/>
                    <a:pt x="524" y="4459"/>
                  </a:cubicBezTo>
                  <a:cubicBezTo>
                    <a:pt x="524" y="4459"/>
                    <a:pt x="0" y="11793"/>
                    <a:pt x="96" y="12662"/>
                  </a:cubicBezTo>
                  <a:cubicBezTo>
                    <a:pt x="179" y="13520"/>
                    <a:pt x="941" y="15936"/>
                    <a:pt x="941" y="15936"/>
                  </a:cubicBezTo>
                  <a:lnTo>
                    <a:pt x="4287" y="17949"/>
                  </a:lnTo>
                  <a:cubicBezTo>
                    <a:pt x="3441" y="15603"/>
                    <a:pt x="2441" y="7376"/>
                    <a:pt x="6144" y="6102"/>
                  </a:cubicBezTo>
                  <a:cubicBezTo>
                    <a:pt x="7364" y="5677"/>
                    <a:pt x="8416" y="5507"/>
                    <a:pt x="9321" y="5507"/>
                  </a:cubicBezTo>
                  <a:cubicBezTo>
                    <a:pt x="11179" y="5507"/>
                    <a:pt x="12415" y="6223"/>
                    <a:pt x="13216" y="6912"/>
                  </a:cubicBezTo>
                  <a:cubicBezTo>
                    <a:pt x="14395" y="7924"/>
                    <a:pt x="13883" y="15817"/>
                    <a:pt x="12919" y="18211"/>
                  </a:cubicBezTo>
                  <a:lnTo>
                    <a:pt x="16955" y="15044"/>
                  </a:lnTo>
                  <a:lnTo>
                    <a:pt x="17372" y="3887"/>
                  </a:lnTo>
                  <a:cubicBezTo>
                    <a:pt x="17372" y="3887"/>
                    <a:pt x="9537" y="185"/>
                    <a:pt x="9335" y="6"/>
                  </a:cubicBezTo>
                  <a:cubicBezTo>
                    <a:pt x="9331" y="3"/>
                    <a:pt x="9324" y="1"/>
                    <a:pt x="9314" y="1"/>
                  </a:cubicBezTo>
                  <a:close/>
                </a:path>
              </a:pathLst>
            </a:custGeom>
            <a:solidFill>
              <a:srgbClr val="3C3C3B"/>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6" name="Google Shape;109;p15"/>
            <p:cNvSpPr/>
            <p:nvPr/>
          </p:nvSpPr>
          <p:spPr>
            <a:xfrm>
              <a:off x="1869120" y="1478520"/>
              <a:ext cx="864720" cy="1264320"/>
            </a:xfrm>
            <a:custGeom>
              <a:avLst/>
              <a:gdLst>
                <a:gd name="textAreaLeft" fmla="*/ 0 w 864720"/>
                <a:gd name="textAreaRight" fmla="*/ 865800 w 864720"/>
                <a:gd name="textAreaTop" fmla="*/ 0 h 1264320"/>
                <a:gd name="textAreaBottom" fmla="*/ 1265400 h 1264320"/>
              </a:gdLst>
              <a:ahLst/>
              <a:cxnLst/>
              <a:rect l="textAreaLeft" t="textAreaTop" r="textAreaRight" b="textAreaBottom"/>
              <a:pathLst>
                <a:path w="23218" h="33933">
                  <a:moveTo>
                    <a:pt x="11514" y="0"/>
                  </a:moveTo>
                  <a:cubicBezTo>
                    <a:pt x="10180" y="0"/>
                    <a:pt x="1608" y="5453"/>
                    <a:pt x="786" y="12252"/>
                  </a:cubicBezTo>
                  <a:cubicBezTo>
                    <a:pt x="0" y="19050"/>
                    <a:pt x="1786" y="27492"/>
                    <a:pt x="4763" y="33933"/>
                  </a:cubicBezTo>
                  <a:lnTo>
                    <a:pt x="5775" y="33933"/>
                  </a:lnTo>
                  <a:cubicBezTo>
                    <a:pt x="5775" y="33933"/>
                    <a:pt x="4024" y="21324"/>
                    <a:pt x="4477" y="16240"/>
                  </a:cubicBezTo>
                  <a:cubicBezTo>
                    <a:pt x="4882" y="11525"/>
                    <a:pt x="9085" y="10704"/>
                    <a:pt x="11871" y="10704"/>
                  </a:cubicBezTo>
                  <a:cubicBezTo>
                    <a:pt x="14657" y="10704"/>
                    <a:pt x="17764" y="11525"/>
                    <a:pt x="18312" y="15538"/>
                  </a:cubicBezTo>
                  <a:cubicBezTo>
                    <a:pt x="18883" y="19741"/>
                    <a:pt x="16943" y="33576"/>
                    <a:pt x="16943" y="33576"/>
                  </a:cubicBezTo>
                  <a:lnTo>
                    <a:pt x="18967" y="33933"/>
                  </a:lnTo>
                  <a:cubicBezTo>
                    <a:pt x="21277" y="27396"/>
                    <a:pt x="23217" y="17752"/>
                    <a:pt x="22205" y="12156"/>
                  </a:cubicBezTo>
                  <a:cubicBezTo>
                    <a:pt x="21134" y="6263"/>
                    <a:pt x="12859" y="0"/>
                    <a:pt x="11514" y="0"/>
                  </a:cubicBezTo>
                  <a:close/>
                </a:path>
              </a:pathLst>
            </a:custGeom>
            <a:solidFill>
              <a:schemeClr val="tx1">
                <a:lumMod val="65000"/>
                <a:lumOff val="35000"/>
              </a:schemeClr>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7" name="Google Shape;110;p15"/>
            <p:cNvSpPr/>
            <p:nvPr/>
          </p:nvSpPr>
          <p:spPr>
            <a:xfrm>
              <a:off x="1420560" y="3160440"/>
              <a:ext cx="1726200" cy="1149480"/>
            </a:xfrm>
            <a:custGeom>
              <a:avLst/>
              <a:gdLst>
                <a:gd name="textAreaLeft" fmla="*/ 0 w 1726200"/>
                <a:gd name="textAreaRight" fmla="*/ 1727280 w 1726200"/>
                <a:gd name="textAreaTop" fmla="*/ 0 h 1149480"/>
                <a:gd name="textAreaBottom" fmla="*/ 1150560 h 1149480"/>
              </a:gdLst>
              <a:ahLst/>
              <a:cxnLst/>
              <a:rect l="textAreaLeft" t="textAreaTop" r="textAreaRight" b="textAreaBottom"/>
              <a:pathLst>
                <a:path w="46329" h="30862">
                  <a:moveTo>
                    <a:pt x="441" y="1"/>
                  </a:moveTo>
                  <a:cubicBezTo>
                    <a:pt x="203" y="1"/>
                    <a:pt x="1" y="191"/>
                    <a:pt x="1" y="441"/>
                  </a:cubicBezTo>
                  <a:lnTo>
                    <a:pt x="1" y="30421"/>
                  </a:lnTo>
                  <a:cubicBezTo>
                    <a:pt x="1" y="30671"/>
                    <a:pt x="203" y="30862"/>
                    <a:pt x="441" y="30862"/>
                  </a:cubicBezTo>
                  <a:lnTo>
                    <a:pt x="45876" y="30862"/>
                  </a:lnTo>
                  <a:cubicBezTo>
                    <a:pt x="46138" y="30862"/>
                    <a:pt x="46328" y="30671"/>
                    <a:pt x="46328" y="30421"/>
                  </a:cubicBezTo>
                  <a:lnTo>
                    <a:pt x="46328" y="441"/>
                  </a:lnTo>
                  <a:cubicBezTo>
                    <a:pt x="46328" y="191"/>
                    <a:pt x="46138" y="1"/>
                    <a:pt x="45876" y="1"/>
                  </a:cubicBezTo>
                  <a:close/>
                </a:path>
              </a:pathLst>
            </a:custGeom>
            <a:solidFill>
              <a:srgbClr val="887BB0"/>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8" name="Google Shape;111;p15"/>
            <p:cNvSpPr/>
            <p:nvPr/>
          </p:nvSpPr>
          <p:spPr>
            <a:xfrm>
              <a:off x="1228680" y="3418560"/>
              <a:ext cx="301680" cy="476640"/>
            </a:xfrm>
            <a:custGeom>
              <a:avLst/>
              <a:gdLst>
                <a:gd name="textAreaLeft" fmla="*/ 0 w 301680"/>
                <a:gd name="textAreaRight" fmla="*/ 302760 w 301680"/>
                <a:gd name="textAreaTop" fmla="*/ 0 h 476640"/>
                <a:gd name="textAreaBottom" fmla="*/ 477720 h 476640"/>
              </a:gdLst>
              <a:ahLst/>
              <a:cxnLst/>
              <a:rect l="textAreaLeft" t="textAreaTop" r="textAreaRight" b="textAreaBottom"/>
              <a:pathLst>
                <a:path w="8121" h="12810">
                  <a:moveTo>
                    <a:pt x="3652" y="0"/>
                  </a:moveTo>
                  <a:cubicBezTo>
                    <a:pt x="2300" y="0"/>
                    <a:pt x="1546" y="755"/>
                    <a:pt x="2001" y="2010"/>
                  </a:cubicBezTo>
                  <a:cubicBezTo>
                    <a:pt x="1882" y="2427"/>
                    <a:pt x="286" y="3380"/>
                    <a:pt x="1310" y="4404"/>
                  </a:cubicBezTo>
                  <a:cubicBezTo>
                    <a:pt x="1191" y="4701"/>
                    <a:pt x="0" y="5225"/>
                    <a:pt x="893" y="7035"/>
                  </a:cubicBezTo>
                  <a:cubicBezTo>
                    <a:pt x="393" y="8095"/>
                    <a:pt x="691" y="8976"/>
                    <a:pt x="1691" y="9749"/>
                  </a:cubicBezTo>
                  <a:cubicBezTo>
                    <a:pt x="2120" y="10071"/>
                    <a:pt x="2501" y="10952"/>
                    <a:pt x="3679" y="11952"/>
                  </a:cubicBezTo>
                  <a:cubicBezTo>
                    <a:pt x="4287" y="12476"/>
                    <a:pt x="5144" y="12809"/>
                    <a:pt x="5144" y="12809"/>
                  </a:cubicBezTo>
                  <a:lnTo>
                    <a:pt x="5120" y="8785"/>
                  </a:lnTo>
                  <a:cubicBezTo>
                    <a:pt x="6489" y="8726"/>
                    <a:pt x="7299" y="8404"/>
                    <a:pt x="7501" y="7630"/>
                  </a:cubicBezTo>
                  <a:cubicBezTo>
                    <a:pt x="7501" y="6928"/>
                    <a:pt x="5703" y="6975"/>
                    <a:pt x="5739" y="6904"/>
                  </a:cubicBezTo>
                  <a:cubicBezTo>
                    <a:pt x="6192" y="6785"/>
                    <a:pt x="7561" y="6975"/>
                    <a:pt x="7906" y="5785"/>
                  </a:cubicBezTo>
                  <a:cubicBezTo>
                    <a:pt x="8120" y="4916"/>
                    <a:pt x="6037" y="4749"/>
                    <a:pt x="5263" y="4701"/>
                  </a:cubicBezTo>
                  <a:cubicBezTo>
                    <a:pt x="5261" y="4696"/>
                    <a:pt x="5270" y="4694"/>
                    <a:pt x="5290" y="4694"/>
                  </a:cubicBezTo>
                  <a:cubicBezTo>
                    <a:pt x="5391" y="4694"/>
                    <a:pt x="5768" y="4752"/>
                    <a:pt x="6197" y="4752"/>
                  </a:cubicBezTo>
                  <a:cubicBezTo>
                    <a:pt x="6667" y="4752"/>
                    <a:pt x="7199" y="4683"/>
                    <a:pt x="7501" y="4392"/>
                  </a:cubicBezTo>
                  <a:cubicBezTo>
                    <a:pt x="7918" y="3999"/>
                    <a:pt x="7906" y="3451"/>
                    <a:pt x="7608" y="3106"/>
                  </a:cubicBezTo>
                  <a:cubicBezTo>
                    <a:pt x="7311" y="2772"/>
                    <a:pt x="5322" y="2332"/>
                    <a:pt x="5287" y="2272"/>
                  </a:cubicBezTo>
                  <a:cubicBezTo>
                    <a:pt x="5600" y="2272"/>
                    <a:pt x="5914" y="2323"/>
                    <a:pt x="6163" y="2323"/>
                  </a:cubicBezTo>
                  <a:cubicBezTo>
                    <a:pt x="6367" y="2323"/>
                    <a:pt x="6528" y="2289"/>
                    <a:pt x="6608" y="2165"/>
                  </a:cubicBezTo>
                  <a:cubicBezTo>
                    <a:pt x="7251" y="1237"/>
                    <a:pt x="6037" y="498"/>
                    <a:pt x="5061" y="224"/>
                  </a:cubicBezTo>
                  <a:cubicBezTo>
                    <a:pt x="4546" y="73"/>
                    <a:pt x="4071" y="0"/>
                    <a:pt x="3652"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49" name="Google Shape;114;p15"/>
            <p:cNvSpPr/>
            <p:nvPr/>
          </p:nvSpPr>
          <p:spPr>
            <a:xfrm>
              <a:off x="1308240" y="3668760"/>
              <a:ext cx="133560" cy="6120"/>
            </a:xfrm>
            <a:custGeom>
              <a:avLst/>
              <a:gdLst>
                <a:gd name="textAreaLeft" fmla="*/ 0 w 133560"/>
                <a:gd name="textAreaRight" fmla="*/ 134640 w 133560"/>
                <a:gd name="textAreaTop" fmla="*/ 0 h 6120"/>
                <a:gd name="textAreaBottom" fmla="*/ 7200 h 6120"/>
              </a:gdLst>
              <a:ahLst/>
              <a:cxnLst/>
              <a:rect l="textAreaLeft" t="textAreaTop" r="textAreaRight" b="textAreaBottom"/>
              <a:pathLst>
                <a:path w="3609" h="197">
                  <a:moveTo>
                    <a:pt x="1526" y="0"/>
                  </a:moveTo>
                  <a:cubicBezTo>
                    <a:pt x="994" y="0"/>
                    <a:pt x="447" y="47"/>
                    <a:pt x="1" y="185"/>
                  </a:cubicBezTo>
                  <a:lnTo>
                    <a:pt x="3608" y="197"/>
                  </a:lnTo>
                  <a:cubicBezTo>
                    <a:pt x="3608" y="189"/>
                    <a:pt x="2598" y="0"/>
                    <a:pt x="1526" y="0"/>
                  </a:cubicBezTo>
                  <a:close/>
                </a:path>
              </a:pathLst>
            </a:custGeom>
            <a:solidFill>
              <a:srgbClr val="E0E0E0"/>
            </a:solidFill>
            <a:ln w="0">
              <a:noFill/>
            </a:ln>
          </p:spPr>
          <p:style>
            <a:lnRef idx="0">
              <a:scrgbClr r="0" g="0" b="0"/>
            </a:lnRef>
            <a:fillRef idx="0">
              <a:scrgbClr r="0" g="0" b="0"/>
            </a:fillRef>
            <a:effectRef idx="0">
              <a:scrgbClr r="0" g="0" b="0"/>
            </a:effectRef>
            <a:fontRef idx="minor"/>
          </p:style>
          <p:txBody>
            <a:bodyPr lIns="90000" tIns="7200" rIns="900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0" name="Google Shape;115;p15"/>
            <p:cNvSpPr/>
            <p:nvPr/>
          </p:nvSpPr>
          <p:spPr>
            <a:xfrm>
              <a:off x="1295280" y="3744000"/>
              <a:ext cx="123120" cy="13320"/>
            </a:xfrm>
            <a:custGeom>
              <a:avLst/>
              <a:gdLst>
                <a:gd name="textAreaLeft" fmla="*/ 0 w 123120"/>
                <a:gd name="textAreaRight" fmla="*/ 124200 w 123120"/>
                <a:gd name="textAreaTop" fmla="*/ 0 h 13320"/>
                <a:gd name="textAreaBottom" fmla="*/ 14400 h 13320"/>
              </a:gdLst>
              <a:ahLst/>
              <a:cxnLst/>
              <a:rect l="textAreaLeft" t="textAreaTop" r="textAreaRight" b="textAreaBottom"/>
              <a:pathLst>
                <a:path w="3335" h="390">
                  <a:moveTo>
                    <a:pt x="0" y="1"/>
                  </a:moveTo>
                  <a:cubicBezTo>
                    <a:pt x="0" y="1"/>
                    <a:pt x="1606" y="389"/>
                    <a:pt x="3007" y="389"/>
                  </a:cubicBezTo>
                  <a:cubicBezTo>
                    <a:pt x="3118" y="389"/>
                    <a:pt x="3227" y="387"/>
                    <a:pt x="3334" y="382"/>
                  </a:cubicBezTo>
                  <a:lnTo>
                    <a:pt x="3334" y="60"/>
                  </a:lnTo>
                  <a:lnTo>
                    <a:pt x="0" y="1"/>
                  </a:lnTo>
                  <a:close/>
                </a:path>
              </a:pathLst>
            </a:custGeom>
            <a:solidFill>
              <a:srgbClr val="E0E0E0"/>
            </a:solidFill>
            <a:ln w="0">
              <a:noFill/>
            </a:ln>
          </p:spPr>
          <p:style>
            <a:lnRef idx="0">
              <a:scrgbClr r="0" g="0" b="0"/>
            </a:lnRef>
            <a:fillRef idx="0">
              <a:scrgbClr r="0" g="0" b="0"/>
            </a:fillRef>
            <a:effectRef idx="0">
              <a:scrgbClr r="0" g="0" b="0"/>
            </a:effectRef>
            <a:fontRef idx="minor"/>
          </p:style>
          <p:txBody>
            <a:bodyPr lIns="90000" tIns="14400" rIns="90000" bIns="14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1" name="Google Shape;116;p15"/>
            <p:cNvSpPr/>
            <p:nvPr/>
          </p:nvSpPr>
          <p:spPr>
            <a:xfrm>
              <a:off x="2610720" y="4357440"/>
              <a:ext cx="332640" cy="124920"/>
            </a:xfrm>
            <a:custGeom>
              <a:avLst/>
              <a:gdLst>
                <a:gd name="textAreaLeft" fmla="*/ 0 w 332640"/>
                <a:gd name="textAreaRight" fmla="*/ 333720 w 332640"/>
                <a:gd name="textAreaTop" fmla="*/ 0 h 124920"/>
                <a:gd name="textAreaBottom" fmla="*/ 126000 h 124920"/>
              </a:gdLst>
              <a:ahLst/>
              <a:cxnLst/>
              <a:rect l="textAreaLeft" t="textAreaTop" r="textAreaRight" b="textAreaBottom"/>
              <a:pathLst>
                <a:path w="8954" h="3378">
                  <a:moveTo>
                    <a:pt x="1" y="1"/>
                  </a:moveTo>
                  <a:cubicBezTo>
                    <a:pt x="485" y="1874"/>
                    <a:pt x="2565" y="3377"/>
                    <a:pt x="4873" y="3377"/>
                  </a:cubicBezTo>
                  <a:cubicBezTo>
                    <a:pt x="6249" y="3377"/>
                    <a:pt x="7705" y="2844"/>
                    <a:pt x="8954" y="1537"/>
                  </a:cubicBezTo>
                  <a:lnTo>
                    <a:pt x="7644" y="1"/>
                  </a:lnTo>
                  <a:close/>
                </a:path>
              </a:pathLst>
            </a:custGeom>
            <a:solidFill>
              <a:srgbClr val="3C3C3B"/>
            </a:solidFill>
            <a:ln w="0">
              <a:noFill/>
            </a:ln>
          </p:spPr>
          <p:style>
            <a:lnRef idx="0">
              <a:scrgbClr r="0" g="0" b="0"/>
            </a:lnRef>
            <a:fillRef idx="0">
              <a:scrgbClr r="0" g="0" b="0"/>
            </a:fillRef>
            <a:effectRef idx="0">
              <a:scrgbClr r="0" g="0" b="0"/>
            </a:effectRef>
            <a:fontRef idx="minor"/>
          </p:style>
          <p:txBody>
            <a:bodyPr lIns="90000" tIns="126000" rIns="90000" bIns="126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2" name="Google Shape;117;p15"/>
            <p:cNvSpPr/>
            <p:nvPr/>
          </p:nvSpPr>
          <p:spPr>
            <a:xfrm>
              <a:off x="2655720" y="4357440"/>
              <a:ext cx="434160" cy="83880"/>
            </a:xfrm>
            <a:custGeom>
              <a:avLst/>
              <a:gdLst>
                <a:gd name="textAreaLeft" fmla="*/ 0 w 434160"/>
                <a:gd name="textAreaRight" fmla="*/ 435240 w 434160"/>
                <a:gd name="textAreaTop" fmla="*/ 0 h 83880"/>
                <a:gd name="textAreaBottom" fmla="*/ 84960 h 83880"/>
              </a:gdLst>
              <a:ahLst/>
              <a:cxnLst/>
              <a:rect l="textAreaLeft" t="textAreaTop" r="textAreaRight" b="textAreaBottom"/>
              <a:pathLst>
                <a:path w="11669" h="2282">
                  <a:moveTo>
                    <a:pt x="0" y="1"/>
                  </a:moveTo>
                  <a:cubicBezTo>
                    <a:pt x="0" y="1"/>
                    <a:pt x="429" y="1084"/>
                    <a:pt x="1834" y="1287"/>
                  </a:cubicBezTo>
                  <a:cubicBezTo>
                    <a:pt x="1834" y="1287"/>
                    <a:pt x="2152" y="2282"/>
                    <a:pt x="5073" y="2282"/>
                  </a:cubicBezTo>
                  <a:cubicBezTo>
                    <a:pt x="5299" y="2282"/>
                    <a:pt x="5540" y="2276"/>
                    <a:pt x="5798" y="2263"/>
                  </a:cubicBezTo>
                  <a:cubicBezTo>
                    <a:pt x="7549" y="2180"/>
                    <a:pt x="7977" y="2096"/>
                    <a:pt x="9180" y="1442"/>
                  </a:cubicBezTo>
                  <a:cubicBezTo>
                    <a:pt x="11668" y="1132"/>
                    <a:pt x="11001" y="1"/>
                    <a:pt x="11001" y="1"/>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lIns="90000" tIns="84960" rIns="90000" bIns="84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3" name="Google Shape;118;p15"/>
            <p:cNvSpPr/>
            <p:nvPr/>
          </p:nvSpPr>
          <p:spPr>
            <a:xfrm>
              <a:off x="2100600" y="2908800"/>
              <a:ext cx="9720" cy="40680"/>
            </a:xfrm>
            <a:custGeom>
              <a:avLst/>
              <a:gdLst>
                <a:gd name="textAreaLeft" fmla="*/ 0 w 9720"/>
                <a:gd name="textAreaRight" fmla="*/ 10800 w 9720"/>
                <a:gd name="textAreaTop" fmla="*/ 0 h 40680"/>
                <a:gd name="textAreaBottom" fmla="*/ 41760 h 40680"/>
              </a:gdLst>
              <a:ahLst/>
              <a:cxnLst/>
              <a:rect l="textAreaLeft" t="textAreaTop" r="textAreaRight" b="textAreaBottom"/>
              <a:pathLst>
                <a:path w="286" h="1121" fill="none">
                  <a:moveTo>
                    <a:pt x="286" y="1120"/>
                  </a:moveTo>
                  <a:lnTo>
                    <a:pt x="0" y="1"/>
                  </a:lnTo>
                </a:path>
              </a:pathLst>
            </a:custGeom>
            <a:noFill/>
            <a:ln w="7450" cap="rnd">
              <a:solidFill>
                <a:srgbClr val="EFEFEF"/>
              </a:solidFill>
              <a:round/>
            </a:ln>
          </p:spPr>
          <p:style>
            <a:lnRef idx="0">
              <a:scrgbClr r="0" g="0" b="0"/>
            </a:lnRef>
            <a:fillRef idx="0">
              <a:scrgbClr r="0" g="0" b="0"/>
            </a:fillRef>
            <a:effectRef idx="0">
              <a:scrgbClr r="0" g="0" b="0"/>
            </a:effectRef>
            <a:fontRef idx="minor"/>
          </p:style>
          <p:txBody>
            <a:bodyPr lIns="90000" tIns="41760" rIns="90000" bIns="41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4" name="Google Shape;119;p15"/>
            <p:cNvSpPr/>
            <p:nvPr/>
          </p:nvSpPr>
          <p:spPr>
            <a:xfrm>
              <a:off x="2027880" y="3454560"/>
              <a:ext cx="539280" cy="604800"/>
            </a:xfrm>
            <a:custGeom>
              <a:avLst/>
              <a:gdLst>
                <a:gd name="textAreaLeft" fmla="*/ 0 w 539280"/>
                <a:gd name="textAreaRight" fmla="*/ 540360 w 539280"/>
                <a:gd name="textAreaTop" fmla="*/ 0 h 604800"/>
                <a:gd name="textAreaBottom" fmla="*/ 605880 h 604800"/>
              </a:gdLst>
              <a:ahLst/>
              <a:cxnLst/>
              <a:rect l="textAreaLeft" t="textAreaTop" r="textAreaRight" b="textAreaBottom"/>
              <a:pathLst>
                <a:path w="14491" h="16251">
                  <a:moveTo>
                    <a:pt x="7267" y="0"/>
                  </a:moveTo>
                  <a:cubicBezTo>
                    <a:pt x="7222" y="0"/>
                    <a:pt x="7177" y="12"/>
                    <a:pt x="7132" y="34"/>
                  </a:cubicBezTo>
                  <a:cubicBezTo>
                    <a:pt x="4947" y="1375"/>
                    <a:pt x="2774" y="1583"/>
                    <a:pt x="1592" y="1583"/>
                  </a:cubicBezTo>
                  <a:cubicBezTo>
                    <a:pt x="1557" y="1583"/>
                    <a:pt x="1522" y="1583"/>
                    <a:pt x="1489" y="1582"/>
                  </a:cubicBezTo>
                  <a:cubicBezTo>
                    <a:pt x="894" y="1558"/>
                    <a:pt x="524" y="1499"/>
                    <a:pt x="524" y="1499"/>
                  </a:cubicBezTo>
                  <a:cubicBezTo>
                    <a:pt x="508" y="1496"/>
                    <a:pt x="491" y="1495"/>
                    <a:pt x="474" y="1495"/>
                  </a:cubicBezTo>
                  <a:cubicBezTo>
                    <a:pt x="420" y="1495"/>
                    <a:pt x="368" y="1510"/>
                    <a:pt x="322" y="1546"/>
                  </a:cubicBezTo>
                  <a:cubicBezTo>
                    <a:pt x="263" y="1594"/>
                    <a:pt x="227" y="1666"/>
                    <a:pt x="227" y="1725"/>
                  </a:cubicBezTo>
                  <a:cubicBezTo>
                    <a:pt x="227" y="1773"/>
                    <a:pt x="1" y="6535"/>
                    <a:pt x="2680" y="11417"/>
                  </a:cubicBezTo>
                  <a:cubicBezTo>
                    <a:pt x="3513" y="12953"/>
                    <a:pt x="4846" y="14429"/>
                    <a:pt x="6942" y="16191"/>
                  </a:cubicBezTo>
                  <a:cubicBezTo>
                    <a:pt x="6990" y="16239"/>
                    <a:pt x="7049" y="16251"/>
                    <a:pt x="7109" y="16251"/>
                  </a:cubicBezTo>
                  <a:cubicBezTo>
                    <a:pt x="7168" y="16251"/>
                    <a:pt x="7204" y="16239"/>
                    <a:pt x="7263" y="16191"/>
                  </a:cubicBezTo>
                  <a:cubicBezTo>
                    <a:pt x="9276" y="14679"/>
                    <a:pt x="10692" y="13203"/>
                    <a:pt x="11585" y="11702"/>
                  </a:cubicBezTo>
                  <a:cubicBezTo>
                    <a:pt x="14431" y="6940"/>
                    <a:pt x="14491" y="2058"/>
                    <a:pt x="14491" y="1999"/>
                  </a:cubicBezTo>
                  <a:cubicBezTo>
                    <a:pt x="14491" y="1927"/>
                    <a:pt x="14455" y="1844"/>
                    <a:pt x="14395" y="1808"/>
                  </a:cubicBezTo>
                  <a:cubicBezTo>
                    <a:pt x="14349" y="1771"/>
                    <a:pt x="14302" y="1741"/>
                    <a:pt x="14250" y="1741"/>
                  </a:cubicBezTo>
                  <a:cubicBezTo>
                    <a:pt x="14236" y="1741"/>
                    <a:pt x="14220" y="1744"/>
                    <a:pt x="14205" y="1749"/>
                  </a:cubicBezTo>
                  <a:cubicBezTo>
                    <a:pt x="14205" y="1749"/>
                    <a:pt x="13776" y="1785"/>
                    <a:pt x="13121" y="1785"/>
                  </a:cubicBezTo>
                  <a:cubicBezTo>
                    <a:pt x="11871" y="1773"/>
                    <a:pt x="9454" y="1511"/>
                    <a:pt x="7418" y="46"/>
                  </a:cubicBezTo>
                  <a:cubicBezTo>
                    <a:pt x="7368" y="15"/>
                    <a:pt x="7318" y="0"/>
                    <a:pt x="7267"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5" name="Google Shape;120;p15"/>
            <p:cNvSpPr/>
            <p:nvPr/>
          </p:nvSpPr>
          <p:spPr>
            <a:xfrm>
              <a:off x="2265480" y="3620520"/>
              <a:ext cx="71640" cy="280080"/>
            </a:xfrm>
            <a:custGeom>
              <a:avLst/>
              <a:gdLst>
                <a:gd name="textAreaLeft" fmla="*/ 0 w 71640"/>
                <a:gd name="textAreaRight" fmla="*/ 72720 w 71640"/>
                <a:gd name="textAreaTop" fmla="*/ 0 h 280080"/>
                <a:gd name="textAreaBottom" fmla="*/ 281160 h 280080"/>
              </a:gdLst>
              <a:ahLst/>
              <a:cxnLst/>
              <a:rect l="textAreaLeft" t="textAreaTop" r="textAreaRight" b="textAreaBottom"/>
              <a:pathLst>
                <a:path w="1954" h="7538">
                  <a:moveTo>
                    <a:pt x="120" y="1"/>
                  </a:moveTo>
                  <a:lnTo>
                    <a:pt x="477" y="4799"/>
                  </a:lnTo>
                  <a:lnTo>
                    <a:pt x="1548" y="4799"/>
                  </a:lnTo>
                  <a:lnTo>
                    <a:pt x="1905" y="1"/>
                  </a:lnTo>
                  <a:close/>
                  <a:moveTo>
                    <a:pt x="1001" y="5585"/>
                  </a:moveTo>
                  <a:cubicBezTo>
                    <a:pt x="453" y="5585"/>
                    <a:pt x="0" y="6025"/>
                    <a:pt x="0" y="6537"/>
                  </a:cubicBezTo>
                  <a:cubicBezTo>
                    <a:pt x="0" y="7078"/>
                    <a:pt x="430" y="7537"/>
                    <a:pt x="980" y="7537"/>
                  </a:cubicBezTo>
                  <a:cubicBezTo>
                    <a:pt x="987" y="7537"/>
                    <a:pt x="994" y="7537"/>
                    <a:pt x="1001" y="7537"/>
                  </a:cubicBezTo>
                  <a:cubicBezTo>
                    <a:pt x="1524" y="7537"/>
                    <a:pt x="1953" y="7085"/>
                    <a:pt x="1953" y="6537"/>
                  </a:cubicBezTo>
                  <a:cubicBezTo>
                    <a:pt x="1953" y="6025"/>
                    <a:pt x="1524" y="5585"/>
                    <a:pt x="1001" y="5585"/>
                  </a:cubicBezTo>
                  <a:close/>
                </a:path>
              </a:pathLst>
            </a:custGeom>
            <a:solidFill>
              <a:srgbClr val="E94E1B"/>
            </a:solidFill>
            <a:ln w="0">
              <a:noFill/>
            </a:ln>
          </p:spPr>
          <p:style>
            <a:lnRef idx="0">
              <a:scrgbClr r="0" g="0" b="0"/>
            </a:lnRef>
            <a:fillRef idx="0">
              <a:scrgbClr r="0" g="0" b="0"/>
            </a:fillRef>
            <a:effectRef idx="0">
              <a:scrgbClr r="0" g="0" b="0"/>
            </a:effectRef>
            <a:fontRef idx="minor"/>
          </p:style>
          <p:txBody>
            <a:bodyPr lIns="90000" tIns="281520" rIns="90000" bIns="281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6" name="Google Shape;121;p15"/>
            <p:cNvSpPr/>
            <p:nvPr/>
          </p:nvSpPr>
          <p:spPr>
            <a:xfrm>
              <a:off x="2640240" y="2638800"/>
              <a:ext cx="366840" cy="334440"/>
            </a:xfrm>
            <a:custGeom>
              <a:avLst/>
              <a:gdLst>
                <a:gd name="textAreaLeft" fmla="*/ 0 w 366840"/>
                <a:gd name="textAreaRight" fmla="*/ 367920 w 366840"/>
                <a:gd name="textAreaTop" fmla="*/ 0 h 334440"/>
                <a:gd name="textAreaBottom" fmla="*/ 335520 h 334440"/>
              </a:gdLst>
              <a:ahLst/>
              <a:cxnLst/>
              <a:rect l="textAreaLeft" t="textAreaTop" r="textAreaRight" b="textAreaBottom"/>
              <a:pathLst>
                <a:path w="9871" h="9003">
                  <a:moveTo>
                    <a:pt x="7620" y="1"/>
                  </a:moveTo>
                  <a:cubicBezTo>
                    <a:pt x="6382" y="1"/>
                    <a:pt x="5394" y="1001"/>
                    <a:pt x="5394" y="2227"/>
                  </a:cubicBezTo>
                  <a:cubicBezTo>
                    <a:pt x="5394" y="2739"/>
                    <a:pt x="5572" y="3216"/>
                    <a:pt x="5846" y="3585"/>
                  </a:cubicBezTo>
                  <a:lnTo>
                    <a:pt x="2334" y="6621"/>
                  </a:lnTo>
                  <a:cubicBezTo>
                    <a:pt x="2084" y="6383"/>
                    <a:pt x="1762" y="6228"/>
                    <a:pt x="1381" y="6228"/>
                  </a:cubicBezTo>
                  <a:cubicBezTo>
                    <a:pt x="631" y="6228"/>
                    <a:pt x="0" y="6859"/>
                    <a:pt x="0" y="7621"/>
                  </a:cubicBezTo>
                  <a:cubicBezTo>
                    <a:pt x="0" y="8371"/>
                    <a:pt x="631" y="9002"/>
                    <a:pt x="1381" y="9002"/>
                  </a:cubicBezTo>
                  <a:cubicBezTo>
                    <a:pt x="2143" y="9002"/>
                    <a:pt x="2774" y="8371"/>
                    <a:pt x="2774" y="7621"/>
                  </a:cubicBezTo>
                  <a:cubicBezTo>
                    <a:pt x="2774" y="7323"/>
                    <a:pt x="2667" y="7038"/>
                    <a:pt x="2513" y="6811"/>
                  </a:cubicBezTo>
                  <a:lnTo>
                    <a:pt x="6025" y="3775"/>
                  </a:lnTo>
                  <a:cubicBezTo>
                    <a:pt x="6430" y="4192"/>
                    <a:pt x="7001" y="4466"/>
                    <a:pt x="7632" y="4466"/>
                  </a:cubicBezTo>
                  <a:cubicBezTo>
                    <a:pt x="8870" y="4466"/>
                    <a:pt x="9871" y="3466"/>
                    <a:pt x="9871" y="2227"/>
                  </a:cubicBezTo>
                  <a:cubicBezTo>
                    <a:pt x="9835" y="1001"/>
                    <a:pt x="8847" y="1"/>
                    <a:pt x="7620" y="1"/>
                  </a:cubicBezTo>
                  <a:close/>
                </a:path>
              </a:pathLst>
            </a:custGeom>
            <a:solidFill>
              <a:schemeClr val="tx1">
                <a:lumMod val="95000"/>
                <a:lumOff val="5000"/>
              </a:schemeClr>
            </a:solidFill>
            <a:ln w="0">
              <a:noFill/>
            </a:ln>
          </p:spPr>
          <p:style>
            <a:lnRef idx="0">
              <a:scrgbClr r="0" g="0" b="0"/>
            </a:lnRef>
            <a:fillRef idx="0">
              <a:scrgbClr r="0" g="0" b="0"/>
            </a:fillRef>
            <a:effectRef idx="0">
              <a:scrgbClr r="0" g="0" b="0"/>
            </a:effectRef>
            <a:fontRef idx="minor"/>
          </p:style>
          <p:txBody>
            <a:bodyPr lIns="90000" tIns="335520" rIns="90000" bIns="335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57" name="Google Shape;126;p15"/>
            <p:cNvSpPr/>
            <p:nvPr/>
          </p:nvSpPr>
          <p:spPr>
            <a:xfrm>
              <a:off x="2880360" y="2502000"/>
              <a:ext cx="85680" cy="85680"/>
            </a:xfrm>
            <a:custGeom>
              <a:avLst/>
              <a:gdLst>
                <a:gd name="textAreaLeft" fmla="*/ 0 w 85680"/>
                <a:gd name="textAreaRight" fmla="*/ 86760 w 85680"/>
                <a:gd name="textAreaTop" fmla="*/ 0 h 85680"/>
                <a:gd name="textAreaBottom" fmla="*/ 86760 h 85680"/>
              </a:gdLst>
              <a:ahLst/>
              <a:cxnLst/>
              <a:rect l="textAreaLeft" t="textAreaTop" r="textAreaRight" b="textAreaBottom"/>
              <a:pathLst>
                <a:path w="2323" h="2323">
                  <a:moveTo>
                    <a:pt x="1167" y="1"/>
                  </a:moveTo>
                  <a:cubicBezTo>
                    <a:pt x="524" y="1"/>
                    <a:pt x="1" y="525"/>
                    <a:pt x="1" y="1168"/>
                  </a:cubicBezTo>
                  <a:cubicBezTo>
                    <a:pt x="1" y="1811"/>
                    <a:pt x="524" y="2323"/>
                    <a:pt x="1167" y="2323"/>
                  </a:cubicBezTo>
                  <a:cubicBezTo>
                    <a:pt x="1810" y="2323"/>
                    <a:pt x="2322" y="1811"/>
                    <a:pt x="2322" y="1168"/>
                  </a:cubicBezTo>
                  <a:cubicBezTo>
                    <a:pt x="2322" y="525"/>
                    <a:pt x="1810" y="1"/>
                    <a:pt x="1167" y="1"/>
                  </a:cubicBezTo>
                  <a:close/>
                </a:path>
              </a:pathLst>
            </a:custGeom>
            <a:solidFill>
              <a:schemeClr val="tx1">
                <a:lumMod val="95000"/>
                <a:lumOff val="5000"/>
              </a:schemeClr>
            </a:solidFill>
            <a:ln w="0">
              <a:noFill/>
            </a:ln>
          </p:spPr>
          <p:style>
            <a:lnRef idx="0">
              <a:scrgbClr r="0" g="0" b="0"/>
            </a:lnRef>
            <a:fillRef idx="0">
              <a:scrgbClr r="0" g="0" b="0"/>
            </a:fillRef>
            <a:effectRef idx="0">
              <a:scrgbClr r="0" g="0" b="0"/>
            </a:effectRef>
            <a:fontRef idx="minor"/>
          </p:style>
          <p:txBody>
            <a:bodyPr lIns="90000" tIns="87120" rIns="90000" bIns="8712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158" name="مستطيل: زوايا مستديرة 81"/>
          <p:cNvSpPr/>
          <p:nvPr/>
        </p:nvSpPr>
        <p:spPr>
          <a:xfrm>
            <a:off x="8741520" y="540000"/>
            <a:ext cx="313812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مقدمة</a:t>
            </a:r>
            <a:endParaRPr lang="en-US" sz="32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مستطيل: زوايا مستديرة 81"/>
          <p:cNvSpPr/>
          <p:nvPr/>
        </p:nvSpPr>
        <p:spPr>
          <a:xfrm>
            <a:off x="4346280" y="371160"/>
            <a:ext cx="6093360" cy="8884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أولاً: حقوق الملكية الفكرية</a:t>
            </a:r>
            <a:endParaRPr lang="en-US" sz="3200" b="0" strike="noStrike" spc="-1">
              <a:solidFill>
                <a:srgbClr val="000000"/>
              </a:solidFill>
              <a:latin typeface="Arial"/>
            </a:endParaRPr>
          </a:p>
        </p:txBody>
      </p:sp>
      <p:sp>
        <p:nvSpPr>
          <p:cNvPr id="160" name="Freeform: Shape 431"/>
          <p:cNvSpPr/>
          <p:nvPr/>
        </p:nvSpPr>
        <p:spPr>
          <a:xfrm>
            <a:off x="1620000" y="1279800"/>
            <a:ext cx="7865640" cy="4541760"/>
          </a:xfrm>
          <a:custGeom>
            <a:avLst/>
            <a:gdLst>
              <a:gd name="textAreaLeft" fmla="*/ 0 w 7865640"/>
              <a:gd name="textAreaRight" fmla="*/ 7866720 w 7865640"/>
              <a:gd name="textAreaTop" fmla="*/ 0 h 4541760"/>
              <a:gd name="textAreaBottom" fmla="*/ 4542840 h 4541760"/>
            </a:gdLst>
            <a:ahLst/>
            <a:cxnLst/>
            <a:rect l="textAreaLeft" t="textAreaTop" r="textAreaRight" b="textAreaBottom"/>
            <a:pathLst>
              <a:path w="4217467" h="3126380">
                <a:moveTo>
                  <a:pt x="80179" y="681061"/>
                </a:moveTo>
                <a:cubicBezTo>
                  <a:pt x="2074" y="851559"/>
                  <a:pt x="-19833" y="1047773"/>
                  <a:pt x="18267" y="1231606"/>
                </a:cubicBezTo>
                <a:cubicBezTo>
                  <a:pt x="63034" y="1447824"/>
                  <a:pt x="197337" y="1613559"/>
                  <a:pt x="150664" y="1844064"/>
                </a:cubicBezTo>
                <a:cubicBezTo>
                  <a:pt x="122089" y="1984081"/>
                  <a:pt x="115422" y="2114574"/>
                  <a:pt x="101134" y="2253639"/>
                </a:cubicBezTo>
                <a:cubicBezTo>
                  <a:pt x="70654" y="2539389"/>
                  <a:pt x="256392" y="2789896"/>
                  <a:pt x="485944" y="2926104"/>
                </a:cubicBezTo>
                <a:cubicBezTo>
                  <a:pt x="672634" y="3036594"/>
                  <a:pt x="890757" y="3077551"/>
                  <a:pt x="1106022" y="3074694"/>
                </a:cubicBezTo>
                <a:cubicBezTo>
                  <a:pt x="1299379" y="3071836"/>
                  <a:pt x="1491784" y="3036594"/>
                  <a:pt x="1678474" y="2988016"/>
                </a:cubicBezTo>
                <a:cubicBezTo>
                  <a:pt x="1858497" y="2942296"/>
                  <a:pt x="2034709" y="2881336"/>
                  <a:pt x="2224257" y="2900386"/>
                </a:cubicBezTo>
                <a:cubicBezTo>
                  <a:pt x="2381419" y="2916579"/>
                  <a:pt x="2523342" y="2984206"/>
                  <a:pt x="2669074" y="3034689"/>
                </a:cubicBezTo>
                <a:cubicBezTo>
                  <a:pt x="3018642" y="3155656"/>
                  <a:pt x="3441552" y="3172801"/>
                  <a:pt x="3761592" y="2988969"/>
                </a:cubicBezTo>
                <a:cubicBezTo>
                  <a:pt x="3966379" y="2870859"/>
                  <a:pt x="4110207" y="2678454"/>
                  <a:pt x="4174024" y="2472714"/>
                </a:cubicBezTo>
                <a:cubicBezTo>
                  <a:pt x="4224507" y="2307931"/>
                  <a:pt x="4231175" y="2153626"/>
                  <a:pt x="4193074" y="1985034"/>
                </a:cubicBezTo>
                <a:cubicBezTo>
                  <a:pt x="4154022" y="1812631"/>
                  <a:pt x="4087347" y="1638324"/>
                  <a:pt x="4108302" y="1458301"/>
                </a:cubicBezTo>
                <a:cubicBezTo>
                  <a:pt x="4122589" y="1332571"/>
                  <a:pt x="4179739" y="1211604"/>
                  <a:pt x="4169262" y="1085874"/>
                </a:cubicBezTo>
                <a:cubicBezTo>
                  <a:pt x="4162594" y="1002054"/>
                  <a:pt x="4125447" y="923948"/>
                  <a:pt x="4080679" y="852511"/>
                </a:cubicBezTo>
                <a:cubicBezTo>
                  <a:pt x="3915897" y="594384"/>
                  <a:pt x="3640624" y="421029"/>
                  <a:pt x="3350112" y="325779"/>
                </a:cubicBezTo>
                <a:cubicBezTo>
                  <a:pt x="3075792" y="236244"/>
                  <a:pt x="2793852" y="170521"/>
                  <a:pt x="2508102" y="192428"/>
                </a:cubicBezTo>
                <a:cubicBezTo>
                  <a:pt x="1918504" y="237196"/>
                  <a:pt x="1797537" y="143851"/>
                  <a:pt x="1194604" y="14311"/>
                </a:cubicBezTo>
                <a:cubicBezTo>
                  <a:pt x="805032" y="-69509"/>
                  <a:pt x="369739" y="227671"/>
                  <a:pt x="142092" y="571524"/>
                </a:cubicBezTo>
                <a:cubicBezTo>
                  <a:pt x="118279" y="606766"/>
                  <a:pt x="98277" y="642961"/>
                  <a:pt x="80179" y="681061"/>
                </a:cubicBezTo>
                <a:close/>
              </a:path>
            </a:pathLst>
          </a:custGeom>
          <a:solidFill>
            <a:srgbClr val="6B7A8F"/>
          </a:solidFill>
          <a:ln w="38100">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rtl="1">
              <a:lnSpc>
                <a:spcPct val="100000"/>
              </a:lnSpc>
            </a:pPr>
            <a:endParaRPr lang="en-US" sz="2000" b="0" strike="noStrike" spc="-1">
              <a:solidFill>
                <a:srgbClr val="000000"/>
              </a:solidFill>
              <a:latin typeface="Abu Dhabi Pro."/>
              <a:ea typeface="DejaVu Sans"/>
            </a:endParaRPr>
          </a:p>
        </p:txBody>
      </p:sp>
      <p:sp>
        <p:nvSpPr>
          <p:cNvPr id="161" name="Freeform: Shape 432"/>
          <p:cNvSpPr/>
          <p:nvPr/>
        </p:nvSpPr>
        <p:spPr>
          <a:xfrm>
            <a:off x="2830320" y="1535040"/>
            <a:ext cx="9049320" cy="4785120"/>
          </a:xfrm>
          <a:custGeom>
            <a:avLst/>
            <a:gdLst>
              <a:gd name="textAreaLeft" fmla="*/ 0 w 9049320"/>
              <a:gd name="textAreaRight" fmla="*/ 9050400 w 9049320"/>
              <a:gd name="textAreaTop" fmla="*/ 0 h 4785120"/>
              <a:gd name="textAreaBottom" fmla="*/ 4786200 h 4785120"/>
            </a:gdLst>
            <a:ahLst/>
            <a:cxnLst/>
            <a:rect l="textAreaLeft" t="textAreaTop" r="textAreaRight" b="textAreaBottom"/>
            <a:pathLst>
              <a:path w="3845591" h="3293737">
                <a:moveTo>
                  <a:pt x="294409" y="771065"/>
                </a:moveTo>
                <a:cubicBezTo>
                  <a:pt x="282027" y="907273"/>
                  <a:pt x="327747" y="1047290"/>
                  <a:pt x="289647" y="1182545"/>
                </a:cubicBezTo>
                <a:cubicBezTo>
                  <a:pt x="243927" y="1343518"/>
                  <a:pt x="110577" y="1464485"/>
                  <a:pt x="56284" y="1623553"/>
                </a:cubicBezTo>
                <a:cubicBezTo>
                  <a:pt x="-23726" y="1857868"/>
                  <a:pt x="-19916" y="2119805"/>
                  <a:pt x="77239" y="2348405"/>
                </a:cubicBezTo>
                <a:cubicBezTo>
                  <a:pt x="123912" y="2457943"/>
                  <a:pt x="192492" y="2560813"/>
                  <a:pt x="285837" y="2631298"/>
                </a:cubicBezTo>
                <a:cubicBezTo>
                  <a:pt x="429664" y="2739883"/>
                  <a:pt x="619212" y="2763695"/>
                  <a:pt x="796377" y="2750360"/>
                </a:cubicBezTo>
                <a:cubicBezTo>
                  <a:pt x="1061172" y="2729405"/>
                  <a:pt x="1340254" y="2615105"/>
                  <a:pt x="1606002" y="2646538"/>
                </a:cubicBezTo>
                <a:cubicBezTo>
                  <a:pt x="1752687" y="2663683"/>
                  <a:pt x="1797454" y="2822750"/>
                  <a:pt x="1873654" y="2927525"/>
                </a:cubicBezTo>
                <a:cubicBezTo>
                  <a:pt x="1959379" y="3045635"/>
                  <a:pt x="2076537" y="3138980"/>
                  <a:pt x="2205125" y="3200893"/>
                </a:cubicBezTo>
                <a:cubicBezTo>
                  <a:pt x="2443250" y="3315193"/>
                  <a:pt x="2728047" y="3325670"/>
                  <a:pt x="2970934" y="3222800"/>
                </a:cubicBezTo>
                <a:cubicBezTo>
                  <a:pt x="3230015" y="3112310"/>
                  <a:pt x="3456709" y="2842753"/>
                  <a:pt x="3441469" y="2537953"/>
                </a:cubicBezTo>
                <a:cubicBezTo>
                  <a:pt x="3434802" y="2396983"/>
                  <a:pt x="3377652" y="2256965"/>
                  <a:pt x="3404322" y="2117900"/>
                </a:cubicBezTo>
                <a:cubicBezTo>
                  <a:pt x="3436707" y="1943593"/>
                  <a:pt x="3568152" y="1785478"/>
                  <a:pt x="3663402" y="1643555"/>
                </a:cubicBezTo>
                <a:cubicBezTo>
                  <a:pt x="3768177" y="1487345"/>
                  <a:pt x="3831994" y="1300655"/>
                  <a:pt x="3844377" y="1110155"/>
                </a:cubicBezTo>
                <a:cubicBezTo>
                  <a:pt x="3844377" y="1108250"/>
                  <a:pt x="3844377" y="1105393"/>
                  <a:pt x="3844377" y="1103488"/>
                </a:cubicBezTo>
                <a:cubicBezTo>
                  <a:pt x="3863427" y="774875"/>
                  <a:pt x="3656734" y="474838"/>
                  <a:pt x="3343362" y="371968"/>
                </a:cubicBezTo>
                <a:cubicBezTo>
                  <a:pt x="3343362" y="371968"/>
                  <a:pt x="2677565" y="152893"/>
                  <a:pt x="2677565" y="152893"/>
                </a:cubicBezTo>
                <a:cubicBezTo>
                  <a:pt x="2004147" y="-69992"/>
                  <a:pt x="1329777" y="-62372"/>
                  <a:pt x="708747" y="263383"/>
                </a:cubicBezTo>
                <a:cubicBezTo>
                  <a:pt x="574444" y="333868"/>
                  <a:pt x="355369" y="544370"/>
                  <a:pt x="310602" y="689150"/>
                </a:cubicBezTo>
                <a:cubicBezTo>
                  <a:pt x="302029" y="715820"/>
                  <a:pt x="297267" y="743443"/>
                  <a:pt x="294409" y="771065"/>
                </a:cubicBezTo>
                <a:close/>
              </a:path>
            </a:pathLst>
          </a:custGeom>
          <a:solidFill>
            <a:srgbClr val="EEF1F4"/>
          </a:solidFill>
          <a:ln w="2857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rtl="1">
              <a:lnSpc>
                <a:spcPct val="100000"/>
              </a:lnSpc>
            </a:pPr>
            <a:endParaRPr lang="en-US" sz="2000" b="0" strike="noStrike" spc="-1">
              <a:solidFill>
                <a:srgbClr val="000000"/>
              </a:solidFill>
              <a:latin typeface="Abu Dhabi Pro."/>
              <a:ea typeface="DejaVu Sans"/>
            </a:endParaRPr>
          </a:p>
        </p:txBody>
      </p:sp>
      <p:sp>
        <p:nvSpPr>
          <p:cNvPr id="162" name="TextBox 436"/>
          <p:cNvSpPr/>
          <p:nvPr/>
        </p:nvSpPr>
        <p:spPr>
          <a:xfrm>
            <a:off x="3512520" y="1960560"/>
            <a:ext cx="7287120" cy="3381480"/>
          </a:xfrm>
          <a:custGeom>
            <a:avLst/>
            <a:gdLst>
              <a:gd name="textAreaLeft" fmla="*/ 0 w 7287120"/>
              <a:gd name="textAreaRight" fmla="*/ 7288200 w 7287120"/>
              <a:gd name="textAreaTop" fmla="*/ 0 h 3381480"/>
              <a:gd name="textAreaBottom" fmla="*/ 3382200 h 3381480"/>
            </a:gdLst>
            <a:ahLst/>
            <a:cxnLst/>
            <a:rect l="textAreaLeft" t="textAreaTop" r="textAreaRight" b="textAreaBottom"/>
            <a:pathLst>
              <a:path w="5148942" h="3416320">
                <a:moveTo>
                  <a:pt x="0" y="0"/>
                </a:moveTo>
                <a:cubicBezTo>
                  <a:pt x="1012537" y="263655"/>
                  <a:pt x="3310800" y="248901"/>
                  <a:pt x="5148942" y="0"/>
                </a:cubicBezTo>
                <a:cubicBezTo>
                  <a:pt x="5248261" y="1676737"/>
                  <a:pt x="5179095" y="1981786"/>
                  <a:pt x="5148942" y="3416320"/>
                </a:cubicBezTo>
                <a:cubicBezTo>
                  <a:pt x="4143751" y="3658717"/>
                  <a:pt x="1649517" y="3195266"/>
                  <a:pt x="0" y="3416320"/>
                </a:cubicBezTo>
                <a:cubicBezTo>
                  <a:pt x="-334909" y="2017070"/>
                  <a:pt x="-237723" y="942979"/>
                  <a:pt x="0" y="0"/>
                </a:cubicBezTo>
                <a:close/>
              </a:path>
            </a:pathLst>
          </a:custGeom>
          <a:noFill/>
          <a:ln w="5715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rtl="1">
              <a:lnSpc>
                <a:spcPct val="150000"/>
              </a:lnSpc>
            </a:pPr>
            <a:r>
              <a:rPr lang="ar-SA" sz="2400" b="1" strike="noStrike" spc="-1">
                <a:solidFill>
                  <a:srgbClr val="000000"/>
                </a:solidFill>
                <a:latin typeface="Abu Dhabi Pro."/>
                <a:cs typeface="Abu Dhabi Pro."/>
              </a:rPr>
              <a:t>هي حقوق تمنع الآخرين من استخدام أعمالك كمبدع أو إعادة نشرها بدون إذن منك وتشمل أعمال الفكر الإبداعية مثل الإختراعات والمصنفات الأدبية والفنية والرموز والأسماء والصور والنماذج والمنتجات والتصاميم المتنوعة كالشعارات والأسماء التجارية والرسوم الصناعية </a:t>
            </a:r>
            <a:endParaRPr lang="en-US" sz="2400" b="0" strike="noStrike" spc="-1">
              <a:solidFill>
                <a:srgbClr val="000000"/>
              </a:solidFill>
              <a:latin typeface="Arial"/>
            </a:endParaRPr>
          </a:p>
        </p:txBody>
      </p:sp>
      <p:pic>
        <p:nvPicPr>
          <p:cNvPr id="163" name="صورة 6" descr="صورة تحتوي على لقطة شاشة, قصاصة فنية, رسوم متحركة&#10;&#10;تم إنشاء الوصف تلقائياً"/>
          <p:cNvPicPr/>
          <p:nvPr/>
        </p:nvPicPr>
        <p:blipFill>
          <a:blip r:embed="rId2"/>
          <a:stretch/>
        </p:blipFill>
        <p:spPr>
          <a:xfrm>
            <a:off x="1440000" y="4638240"/>
            <a:ext cx="1937520" cy="19375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صورة 3" descr="صورة تحتوي على نص, لقطة شاشة, الرسومات, الخط&#10;&#10;تم إنشاء الوصف تلقائياً"/>
          <p:cNvPicPr/>
          <p:nvPr/>
        </p:nvPicPr>
        <p:blipFill>
          <a:blip r:embed="rId2"/>
          <a:stretch/>
        </p:blipFill>
        <p:spPr>
          <a:xfrm>
            <a:off x="3894480" y="489960"/>
            <a:ext cx="4402080" cy="855000"/>
          </a:xfrm>
          <a:prstGeom prst="rect">
            <a:avLst/>
          </a:prstGeom>
          <a:ln w="0">
            <a:noFill/>
          </a:ln>
        </p:spPr>
      </p:pic>
      <p:pic>
        <p:nvPicPr>
          <p:cNvPr id="165" name="صورة 5" descr="صورة تحتوي على رسم, قصاصة فنية, توضيح, أنيميشن&#10;&#10;تم إنشاء الوصف تلقائياً"/>
          <p:cNvPicPr/>
          <p:nvPr/>
        </p:nvPicPr>
        <p:blipFill>
          <a:blip r:embed="rId3"/>
          <a:stretch/>
        </p:blipFill>
        <p:spPr>
          <a:xfrm>
            <a:off x="2774160" y="2762640"/>
            <a:ext cx="2551680" cy="4285080"/>
          </a:xfrm>
          <a:prstGeom prst="rect">
            <a:avLst/>
          </a:prstGeom>
          <a:ln w="0">
            <a:noFill/>
          </a:ln>
        </p:spPr>
      </p:pic>
      <p:pic>
        <p:nvPicPr>
          <p:cNvPr id="166" name="صورة 7" descr="صورة تحتوي على شعار, قصاصة فنية, الرسومات, رمز&#10;&#10;تم إنشاء الوصف تلقائياً"/>
          <p:cNvPicPr/>
          <p:nvPr/>
        </p:nvPicPr>
        <p:blipFill>
          <a:blip r:embed="rId4"/>
          <a:srcRect t="21207" b="24762"/>
          <a:stretch/>
        </p:blipFill>
        <p:spPr>
          <a:xfrm>
            <a:off x="4186440" y="1346040"/>
            <a:ext cx="6856920" cy="3704760"/>
          </a:xfrm>
          <a:prstGeom prst="rect">
            <a:avLst/>
          </a:prstGeom>
          <a:ln w="0">
            <a:noFill/>
          </a:ln>
        </p:spPr>
      </p:pic>
      <p:sp>
        <p:nvSpPr>
          <p:cNvPr id="167" name="مربع نص 1"/>
          <p:cNvSpPr/>
          <p:nvPr/>
        </p:nvSpPr>
        <p:spPr>
          <a:xfrm>
            <a:off x="5605200" y="1987200"/>
            <a:ext cx="40194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100000"/>
              </a:lnSpc>
            </a:pPr>
            <a:r>
              <a:rPr lang="ar-SA" sz="3600" b="0" strike="noStrike" spc="-1">
                <a:solidFill>
                  <a:srgbClr val="000000"/>
                </a:solidFill>
                <a:latin typeface="Abdo Logo"/>
                <a:cs typeface="Abdo Logo"/>
              </a:rPr>
              <a:t>ماذا تعرفين عن الأمن السيبراني؟ </a:t>
            </a:r>
            <a:endParaRPr lang="en-US" sz="36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مستطيل: زوايا مستديرة 81"/>
          <p:cNvSpPr/>
          <p:nvPr/>
        </p:nvSpPr>
        <p:spPr>
          <a:xfrm>
            <a:off x="3303720" y="405720"/>
            <a:ext cx="5583240" cy="620280"/>
          </a:xfrm>
          <a:prstGeom prst="roundRect">
            <a:avLst>
              <a:gd name="adj" fmla="val 50000"/>
            </a:avLst>
          </a:prstGeom>
          <a:solidFill>
            <a:srgbClr val="887BB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rtl="1">
              <a:lnSpc>
                <a:spcPct val="100000"/>
              </a:lnSpc>
            </a:pPr>
            <a:r>
              <a:rPr lang="ar-SA" sz="3200" b="0" strike="noStrike" spc="-1">
                <a:solidFill>
                  <a:srgbClr val="FFFFFF"/>
                </a:solidFill>
                <a:latin typeface="Abu Dhabi Pro."/>
                <a:cs typeface="Abu Dhabi Pro."/>
              </a:rPr>
              <a:t>ثانياً: الأمن السيبراني</a:t>
            </a:r>
            <a:endParaRPr lang="en-US" sz="3200" b="0" strike="noStrike" spc="-1">
              <a:solidFill>
                <a:srgbClr val="000000"/>
              </a:solidFill>
              <a:latin typeface="Arial"/>
            </a:endParaRPr>
          </a:p>
        </p:txBody>
      </p:sp>
      <p:sp>
        <p:nvSpPr>
          <p:cNvPr id="169" name="Freeform: Shape 7"/>
          <p:cNvSpPr/>
          <p:nvPr/>
        </p:nvSpPr>
        <p:spPr>
          <a:xfrm rot="627000">
            <a:off x="1833120" y="1278720"/>
            <a:ext cx="8816400" cy="5067000"/>
          </a:xfrm>
          <a:custGeom>
            <a:avLst/>
            <a:gdLst>
              <a:gd name="textAreaLeft" fmla="*/ 0 w 8816400"/>
              <a:gd name="textAreaRight" fmla="*/ 8817480 w 8816400"/>
              <a:gd name="textAreaTop" fmla="*/ 0 h 5067000"/>
              <a:gd name="textAreaBottom" fmla="*/ 5068080 h 5067000"/>
            </a:gdLst>
            <a:ahLst/>
            <a:cxnLst/>
            <a:rect l="textAreaLeft" t="textAreaTop" r="textAreaRight" b="textAreaBottom"/>
            <a:pathLst>
              <a:path w="3624486" h="1750176">
                <a:moveTo>
                  <a:pt x="3144892" y="1489092"/>
                </a:moveTo>
                <a:cubicBezTo>
                  <a:pt x="3098292" y="1498149"/>
                  <a:pt x="2939414" y="1517730"/>
                  <a:pt x="2892308" y="1518236"/>
                </a:cubicBezTo>
                <a:cubicBezTo>
                  <a:pt x="2890183" y="1503057"/>
                  <a:pt x="2877129" y="1492127"/>
                  <a:pt x="2862253" y="1492127"/>
                </a:cubicBezTo>
                <a:cubicBezTo>
                  <a:pt x="2861342" y="1492127"/>
                  <a:pt x="2860431" y="1492127"/>
                  <a:pt x="2859521" y="1492431"/>
                </a:cubicBezTo>
                <a:lnTo>
                  <a:pt x="2147610" y="1556791"/>
                </a:lnTo>
                <a:lnTo>
                  <a:pt x="2147610" y="1477555"/>
                </a:lnTo>
                <a:cubicBezTo>
                  <a:pt x="2147610" y="1460858"/>
                  <a:pt x="2133949" y="1447197"/>
                  <a:pt x="2117252" y="1447197"/>
                </a:cubicBezTo>
                <a:cubicBezTo>
                  <a:pt x="2100554" y="1447197"/>
                  <a:pt x="2086893" y="1460858"/>
                  <a:pt x="2086893" y="1477555"/>
                </a:cubicBezTo>
                <a:lnTo>
                  <a:pt x="2086893" y="1562559"/>
                </a:lnTo>
                <a:lnTo>
                  <a:pt x="542549" y="1702513"/>
                </a:lnTo>
                <a:lnTo>
                  <a:pt x="562586" y="1672762"/>
                </a:lnTo>
                <a:cubicBezTo>
                  <a:pt x="571693" y="1658797"/>
                  <a:pt x="568050" y="1639974"/>
                  <a:pt x="554085" y="1630563"/>
                </a:cubicBezTo>
                <a:cubicBezTo>
                  <a:pt x="540120" y="1621455"/>
                  <a:pt x="521298" y="1625098"/>
                  <a:pt x="511887" y="1639063"/>
                </a:cubicBezTo>
                <a:lnTo>
                  <a:pt x="464831" y="1709495"/>
                </a:lnTo>
                <a:lnTo>
                  <a:pt x="17041" y="1750176"/>
                </a:lnTo>
                <a:cubicBezTo>
                  <a:pt x="-37301" y="1287510"/>
                  <a:pt x="53775" y="631460"/>
                  <a:pt x="75633" y="485738"/>
                </a:cubicBezTo>
                <a:lnTo>
                  <a:pt x="194942" y="598065"/>
                </a:lnTo>
                <a:cubicBezTo>
                  <a:pt x="200710" y="603530"/>
                  <a:pt x="208300" y="606262"/>
                  <a:pt x="215586" y="606262"/>
                </a:cubicBezTo>
                <a:cubicBezTo>
                  <a:pt x="223783" y="606262"/>
                  <a:pt x="231676" y="602923"/>
                  <a:pt x="237748" y="596547"/>
                </a:cubicBezTo>
                <a:cubicBezTo>
                  <a:pt x="249284" y="584404"/>
                  <a:pt x="248677" y="565278"/>
                  <a:pt x="236534" y="553742"/>
                </a:cubicBezTo>
                <a:lnTo>
                  <a:pt x="145154" y="467827"/>
                </a:lnTo>
                <a:lnTo>
                  <a:pt x="1514936" y="266245"/>
                </a:lnTo>
                <a:lnTo>
                  <a:pt x="1537705" y="336374"/>
                </a:lnTo>
                <a:cubicBezTo>
                  <a:pt x="1541955" y="349124"/>
                  <a:pt x="1553795" y="357018"/>
                  <a:pt x="1566546" y="357018"/>
                </a:cubicBezTo>
                <a:cubicBezTo>
                  <a:pt x="1569885" y="357018"/>
                  <a:pt x="1572921" y="356714"/>
                  <a:pt x="1576261" y="355500"/>
                </a:cubicBezTo>
                <a:cubicBezTo>
                  <a:pt x="1592047" y="350339"/>
                  <a:pt x="1600851" y="333338"/>
                  <a:pt x="1595690" y="317248"/>
                </a:cubicBezTo>
                <a:lnTo>
                  <a:pt x="1575957" y="257441"/>
                </a:lnTo>
                <a:lnTo>
                  <a:pt x="3398083" y="1518"/>
                </a:lnTo>
                <a:lnTo>
                  <a:pt x="3311257" y="126899"/>
                </a:lnTo>
                <a:cubicBezTo>
                  <a:pt x="3301846" y="140561"/>
                  <a:pt x="3305185" y="159383"/>
                  <a:pt x="3319150" y="169098"/>
                </a:cubicBezTo>
                <a:cubicBezTo>
                  <a:pt x="3324311" y="172741"/>
                  <a:pt x="3330383" y="174562"/>
                  <a:pt x="3336151" y="174562"/>
                </a:cubicBezTo>
                <a:cubicBezTo>
                  <a:pt x="3345866" y="174562"/>
                  <a:pt x="3355277" y="169705"/>
                  <a:pt x="3361349" y="161204"/>
                </a:cubicBezTo>
                <a:lnTo>
                  <a:pt x="3472765" y="0"/>
                </a:lnTo>
                <a:cubicBezTo>
                  <a:pt x="3541072" y="295693"/>
                  <a:pt x="3586003" y="597155"/>
                  <a:pt x="3608468" y="900741"/>
                </a:cubicBezTo>
                <a:lnTo>
                  <a:pt x="3507070" y="900741"/>
                </a:lnTo>
                <a:cubicBezTo>
                  <a:pt x="3490373" y="900741"/>
                  <a:pt x="3476712" y="914402"/>
                  <a:pt x="3476712" y="931100"/>
                </a:cubicBezTo>
                <a:cubicBezTo>
                  <a:pt x="3476712" y="948101"/>
                  <a:pt x="3490373" y="961458"/>
                  <a:pt x="3507070" y="961458"/>
                </a:cubicBezTo>
                <a:lnTo>
                  <a:pt x="3612111" y="961458"/>
                </a:lnTo>
                <a:cubicBezTo>
                  <a:pt x="3621826" y="1115073"/>
                  <a:pt x="3626076" y="1268688"/>
                  <a:pt x="3623951" y="1422910"/>
                </a:cubicBezTo>
                <a:lnTo>
                  <a:pt x="3171911" y="1463894"/>
                </a:lnTo>
                <a:cubicBezTo>
                  <a:pt x="3158249" y="1465108"/>
                  <a:pt x="3147017" y="1475430"/>
                  <a:pt x="3144892" y="1489092"/>
                </a:cubicBezTo>
                <a:close/>
              </a:path>
            </a:pathLst>
          </a:custGeom>
          <a:solidFill>
            <a:srgbClr val="1BB3CA"/>
          </a:solidFill>
          <a:ln w="30313">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rtl="1">
              <a:lnSpc>
                <a:spcPct val="100000"/>
              </a:lnSpc>
              <a:tabLst>
                <a:tab pos="0" algn="l"/>
              </a:tabLst>
            </a:pPr>
            <a:endParaRPr lang="en-US" sz="2400" b="0" strike="noStrike" spc="-1">
              <a:solidFill>
                <a:srgbClr val="000000"/>
              </a:solidFill>
              <a:latin typeface="Abdo Logo"/>
              <a:ea typeface="DejaVu Sans"/>
            </a:endParaRPr>
          </a:p>
        </p:txBody>
      </p:sp>
      <p:sp>
        <p:nvSpPr>
          <p:cNvPr id="170" name="TextBox 8"/>
          <p:cNvSpPr/>
          <p:nvPr/>
        </p:nvSpPr>
        <p:spPr>
          <a:xfrm>
            <a:off x="2511000" y="1757880"/>
            <a:ext cx="7885440" cy="398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rtl="1">
              <a:lnSpc>
                <a:spcPct val="200000"/>
              </a:lnSpc>
              <a:spcAft>
                <a:spcPts val="799"/>
              </a:spcAft>
            </a:pPr>
            <a:r>
              <a:rPr lang="ar-SA" sz="3200" b="1" strike="noStrike" spc="-1">
                <a:solidFill>
                  <a:srgbClr val="FFFFFF"/>
                </a:solidFill>
                <a:latin typeface="Abdo Logo"/>
                <a:cs typeface="Abdo Logo"/>
              </a:rPr>
              <a:t>يقصد به أمن الفضاء المعلوماتي وهو عملية تنظيم للعمليات والبرامج والشبكات المستخدمة لحماية الفضاء السيبراني </a:t>
            </a:r>
            <a:endParaRPr lang="en-US" sz="3200" b="0" strike="noStrike" spc="-1">
              <a:solidFill>
                <a:srgbClr val="000000"/>
              </a:solidFill>
              <a:latin typeface="Arial"/>
            </a:endParaRPr>
          </a:p>
        </p:txBody>
      </p:sp>
      <p:pic>
        <p:nvPicPr>
          <p:cNvPr id="171" name="صورة 4" descr="صورة تحتوي على الحاسوب, حاسوب محمول, لقطة شاشة, التصميم&#10;&#10;تم إنشاء الوصف تلقائياً"/>
          <p:cNvPicPr/>
          <p:nvPr/>
        </p:nvPicPr>
        <p:blipFill>
          <a:blip r:embed="rId2"/>
          <a:stretch/>
        </p:blipFill>
        <p:spPr>
          <a:xfrm>
            <a:off x="794520" y="4560480"/>
            <a:ext cx="2445120" cy="1919160"/>
          </a:xfrm>
          <a:prstGeom prst="rect">
            <a:avLst/>
          </a:prstGeom>
          <a:ln w="0">
            <a:noFill/>
          </a:ln>
        </p:spPr>
      </p:pic>
    </p:spTree>
  </p:cSld>
  <p:clrMapOvr>
    <a:masterClrMapping/>
  </p:clrMapOvr>
</p:sld>
</file>

<file path=ppt/theme/theme1.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2618</TotalTime>
  <Words>431</Words>
  <Application>Microsoft Office PowerPoint</Application>
  <PresentationFormat>شاشة عريضة</PresentationFormat>
  <Paragraphs>80</Paragraphs>
  <Slides>25</Slides>
  <Notes>1</Notes>
  <HiddenSlides>7</HiddenSlides>
  <MMClips>1</MMClips>
  <ScaleCrop>false</ScaleCrop>
  <HeadingPairs>
    <vt:vector size="4" baseType="variant">
      <vt:variant>
        <vt:lpstr>نسق</vt:lpstr>
      </vt:variant>
      <vt:variant>
        <vt:i4>2</vt:i4>
      </vt:variant>
      <vt:variant>
        <vt:lpstr>عناوين الشرائح</vt:lpstr>
      </vt:variant>
      <vt:variant>
        <vt:i4>25</vt:i4>
      </vt:variant>
    </vt:vector>
  </HeadingPairs>
  <TitlesOfParts>
    <vt:vector size="27" baseType="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subject/>
  <dc:creator>abeer Alghareeb</dc:creator>
  <dc:description/>
  <cp:lastModifiedBy>مهره العنزي</cp:lastModifiedBy>
  <cp:revision>269</cp:revision>
  <dcterms:created xsi:type="dcterms:W3CDTF">2023-08-25T10:03:26Z</dcterms:created>
  <dcterms:modified xsi:type="dcterms:W3CDTF">2023-09-04T17:00:26Z</dcterms:modified>
  <dc:language>ar-SA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5</vt:i4>
  </property>
  <property fmtid="{D5CDD505-2E9C-101B-9397-08002B2CF9AE}" pid="3" name="MMClips">
    <vt:i4>4</vt:i4>
  </property>
  <property fmtid="{D5CDD505-2E9C-101B-9397-08002B2CF9AE}" pid="4" name="Notes">
    <vt:i4>1</vt:i4>
  </property>
  <property fmtid="{D5CDD505-2E9C-101B-9397-08002B2CF9AE}" pid="5" name="PresentationFormat">
    <vt:lpwstr>شاشة عريضة</vt:lpwstr>
  </property>
  <property fmtid="{D5CDD505-2E9C-101B-9397-08002B2CF9AE}" pid="6" name="Slides">
    <vt:i4>48</vt:i4>
  </property>
</Properties>
</file>